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725" r:id="rId2"/>
    <p:sldId id="726" r:id="rId3"/>
    <p:sldId id="727" r:id="rId4"/>
    <p:sldId id="728"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2" userDrawn="1">
          <p15:clr>
            <a:srgbClr val="A4A3A4"/>
          </p15:clr>
        </p15:guide>
        <p15:guide id="2" orient="horz" pos="3894">
          <p15:clr>
            <a:srgbClr val="A4A3A4"/>
          </p15:clr>
        </p15:guide>
        <p15:guide id="3" orient="horz" pos="2376" userDrawn="1">
          <p15:clr>
            <a:srgbClr val="A4A3A4"/>
          </p15:clr>
        </p15:guide>
        <p15:guide id="4" orient="horz" pos="1536" userDrawn="1">
          <p15:clr>
            <a:srgbClr val="A4A3A4"/>
          </p15:clr>
        </p15:guide>
        <p15:guide id="5" orient="horz" pos="336" userDrawn="1">
          <p15:clr>
            <a:srgbClr val="A4A3A4"/>
          </p15:clr>
        </p15:guide>
        <p15:guide id="6" orient="horz" pos="82">
          <p15:clr>
            <a:srgbClr val="A4A3A4"/>
          </p15:clr>
        </p15:guide>
        <p15:guide id="7" orient="horz" pos="274">
          <p15:clr>
            <a:srgbClr val="A4A3A4"/>
          </p15:clr>
        </p15:guide>
        <p15:guide id="8" orient="horz" pos="432" userDrawn="1">
          <p15:clr>
            <a:srgbClr val="A4A3A4"/>
          </p15:clr>
        </p15:guide>
        <p15:guide id="9" pos="1584" userDrawn="1">
          <p15:clr>
            <a:srgbClr val="A4A3A4"/>
          </p15:clr>
        </p15:guide>
        <p15:guide id="10" pos="5617">
          <p15:clr>
            <a:srgbClr val="A4A3A4"/>
          </p15:clr>
        </p15:guide>
        <p15:guide id="11" pos="120" userDrawn="1">
          <p15:clr>
            <a:srgbClr val="A4A3A4"/>
          </p15:clr>
        </p15:guide>
        <p15:guide id="12" pos="4032" userDrawn="1">
          <p15:clr>
            <a:srgbClr val="A4A3A4"/>
          </p15:clr>
        </p15:guide>
        <p15:guide id="13" pos="2880" userDrawn="1">
          <p15:clr>
            <a:srgbClr val="A4A3A4"/>
          </p15:clr>
        </p15:guide>
        <p15:guide id="15" pos="4230" userDrawn="1">
          <p15:clr>
            <a:srgbClr val="A4A3A4"/>
          </p15:clr>
        </p15:guide>
        <p15:guide id="16" orient="horz" pos="1272" userDrawn="1">
          <p15:clr>
            <a:srgbClr val="A4A3A4"/>
          </p15:clr>
        </p15:guide>
        <p15:guide id="17" pos="504" userDrawn="1">
          <p15:clr>
            <a:srgbClr val="A4A3A4"/>
          </p15:clr>
        </p15:guide>
        <p15:guide id="18" orient="horz" pos="2856" userDrawn="1">
          <p15:clr>
            <a:srgbClr val="A4A3A4"/>
          </p15:clr>
        </p15:guide>
        <p15:guide id="19" orient="horz" pos="648" userDrawn="1">
          <p15:clr>
            <a:srgbClr val="A4A3A4"/>
          </p15:clr>
        </p15:guide>
        <p15:guide id="20" orient="horz" pos="3192" userDrawn="1">
          <p15:clr>
            <a:srgbClr val="A4A3A4"/>
          </p15:clr>
        </p15:guide>
        <p15:guide id="21" orient="horz" pos="2159">
          <p15:clr>
            <a:srgbClr val="A4A3A4"/>
          </p15:clr>
        </p15:guide>
        <p15:guide id="22" orient="horz" pos="367">
          <p15:clr>
            <a:srgbClr val="A4A3A4"/>
          </p15:clr>
        </p15:guide>
        <p15:guide id="23" orient="horz" pos="575">
          <p15:clr>
            <a:srgbClr val="A4A3A4"/>
          </p15:clr>
        </p15:guide>
        <p15:guide id="24" orient="horz" pos="4173">
          <p15:clr>
            <a:srgbClr val="A4A3A4"/>
          </p15:clr>
        </p15:guide>
        <p15:guide id="25" orient="horz" pos="4319">
          <p15:clr>
            <a:srgbClr val="A4A3A4"/>
          </p15:clr>
        </p15:guide>
        <p15:guide id="26" orient="horz" pos="3896">
          <p15:clr>
            <a:srgbClr val="A4A3A4"/>
          </p15:clr>
        </p15:guide>
        <p15:guide id="27" pos="152">
          <p15:clr>
            <a:srgbClr val="A4A3A4"/>
          </p15:clr>
        </p15:guide>
        <p15:guide id="28" pos="266">
          <p15:clr>
            <a:srgbClr val="A4A3A4"/>
          </p15:clr>
        </p15:guide>
        <p15:guide id="29" pos="2878">
          <p15:clr>
            <a:srgbClr val="A4A3A4"/>
          </p15:clr>
        </p15:guide>
        <p15:guide id="30" pos="5493">
          <p15:clr>
            <a:srgbClr val="A4A3A4"/>
          </p15:clr>
        </p15:guide>
        <p15:guide id="31">
          <p15:clr>
            <a:srgbClr val="A4A3A4"/>
          </p15:clr>
        </p15:guide>
        <p15:guide id="32" pos="5609">
          <p15:clr>
            <a:srgbClr val="A4A3A4"/>
          </p15:clr>
        </p15:guide>
        <p15:guide id="33" pos="134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75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vy, Loretta" initials="LL" lastIdx="45" clrIdx="0">
    <p:extLst>
      <p:ext uri="{19B8F6BF-5375-455C-9EA6-DF929625EA0E}">
        <p15:presenceInfo xmlns:p15="http://schemas.microsoft.com/office/powerpoint/2012/main" userId="S-1-5-21-1602591837-1165489151-1003934045-292464" providerId="AD"/>
      </p:ext>
    </p:extLst>
  </p:cmAuthor>
  <p:cmAuthor id="2" name="Elise McIntosh" initials="EM" lastIdx="42" clrIdx="1">
    <p:extLst>
      <p:ext uri="{19B8F6BF-5375-455C-9EA6-DF929625EA0E}">
        <p15:presenceInfo xmlns:p15="http://schemas.microsoft.com/office/powerpoint/2012/main" userId="d2d96f4ed95544b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BDCDD"/>
    <a:srgbClr val="A3ADBE"/>
    <a:srgbClr val="898D9E"/>
    <a:srgbClr val="898D94"/>
    <a:srgbClr val="002663"/>
    <a:srgbClr val="76206E"/>
    <a:srgbClr val="4A5F67"/>
    <a:srgbClr val="EDEFF2"/>
    <a:srgbClr val="6677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27" autoAdjust="0"/>
    <p:restoredTop sz="96327" autoAdjust="0"/>
  </p:normalViewPr>
  <p:slideViewPr>
    <p:cSldViewPr snapToGrid="0">
      <p:cViewPr varScale="1">
        <p:scale>
          <a:sx n="63" d="100"/>
          <a:sy n="63" d="100"/>
        </p:scale>
        <p:origin x="748" y="56"/>
      </p:cViewPr>
      <p:guideLst>
        <p:guide orient="horz" pos="912"/>
        <p:guide orient="horz" pos="3894"/>
        <p:guide orient="horz" pos="2376"/>
        <p:guide orient="horz" pos="1536"/>
        <p:guide orient="horz" pos="336"/>
        <p:guide orient="horz" pos="82"/>
        <p:guide orient="horz" pos="274"/>
        <p:guide orient="horz" pos="432"/>
        <p:guide pos="1584"/>
        <p:guide pos="5617"/>
        <p:guide pos="120"/>
        <p:guide pos="4032"/>
        <p:guide pos="2880"/>
        <p:guide pos="4230"/>
        <p:guide orient="horz" pos="1272"/>
        <p:guide pos="504"/>
        <p:guide orient="horz" pos="2856"/>
        <p:guide orient="horz" pos="648"/>
        <p:guide orient="horz" pos="3192"/>
        <p:guide orient="horz" pos="2159"/>
        <p:guide orient="horz" pos="367"/>
        <p:guide orient="horz" pos="575"/>
        <p:guide orient="horz" pos="4173"/>
        <p:guide orient="horz" pos="4319"/>
        <p:guide orient="horz" pos="3896"/>
        <p:guide pos="152"/>
        <p:guide pos="266"/>
        <p:guide pos="2878"/>
        <p:guide pos="5493"/>
        <p:guide/>
        <p:guide pos="5609"/>
        <p:guide pos="1345"/>
      </p:guideLst>
    </p:cSldViewPr>
  </p:slideViewPr>
  <p:outlineViewPr>
    <p:cViewPr>
      <p:scale>
        <a:sx n="33" d="100"/>
        <a:sy n="33" d="100"/>
      </p:scale>
      <p:origin x="0" y="-29664"/>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p:scale>
          <a:sx n="75" d="100"/>
          <a:sy n="75" d="100"/>
        </p:scale>
        <p:origin x="4784" y="800"/>
      </p:cViewPr>
      <p:guideLst>
        <p:guide orient="horz" pos="2880"/>
        <p:guide pos="2160"/>
        <p:guide orient="horz" pos="275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spPr>
            <a:solidFill>
              <a:schemeClr val="accent6">
                <a:lumMod val="40000"/>
                <a:lumOff val="60000"/>
              </a:schemeClr>
            </a:solidFill>
            <a:ln>
              <a:solidFill>
                <a:schemeClr val="bg2"/>
              </a:solidFill>
            </a:ln>
            <a:effectLst/>
          </c:spPr>
          <c:dPt>
            <c:idx val="0"/>
            <c:bubble3D val="0"/>
            <c:spPr>
              <a:solidFill>
                <a:srgbClr val="002663"/>
              </a:solidFill>
              <a:ln w="19050">
                <a:solidFill>
                  <a:schemeClr val="bg2"/>
                </a:solidFill>
              </a:ln>
              <a:effectLst/>
            </c:spPr>
            <c:extLst>
              <c:ext xmlns:c16="http://schemas.microsoft.com/office/drawing/2014/chart" uri="{C3380CC4-5D6E-409C-BE32-E72D297353CC}">
                <c16:uniqueId val="{00000001-398D-4FFB-BBF3-2A13BAFDC8ED}"/>
              </c:ext>
            </c:extLst>
          </c:dPt>
          <c:dPt>
            <c:idx val="1"/>
            <c:bubble3D val="0"/>
            <c:spPr>
              <a:solidFill>
                <a:schemeClr val="bg1"/>
              </a:solidFill>
              <a:ln w="19050">
                <a:solidFill>
                  <a:schemeClr val="bg2"/>
                </a:solidFill>
              </a:ln>
              <a:effectLst/>
            </c:spPr>
            <c:extLst>
              <c:ext xmlns:c16="http://schemas.microsoft.com/office/drawing/2014/chart" uri="{C3380CC4-5D6E-409C-BE32-E72D297353CC}">
                <c16:uniqueId val="{00000003-398D-4FFB-BBF3-2A13BAFDC8ED}"/>
              </c:ext>
            </c:extLst>
          </c:dPt>
          <c:cat>
            <c:numRef>
              <c:f>Sheet1!$A$2:$A$3</c:f>
              <c:numCache>
                <c:formatCode>General</c:formatCode>
                <c:ptCount val="2"/>
              </c:numCache>
            </c:numRef>
          </c:cat>
          <c:val>
            <c:numRef>
              <c:f>Sheet1!$B$2:$B$3</c:f>
              <c:numCache>
                <c:formatCode>0%</c:formatCode>
                <c:ptCount val="2"/>
                <c:pt idx="0">
                  <c:v>0.9</c:v>
                </c:pt>
                <c:pt idx="1">
                  <c:v>9.9999999999999978E-2</c:v>
                </c:pt>
              </c:numCache>
            </c:numRef>
          </c:val>
          <c:extLst>
            <c:ext xmlns:c16="http://schemas.microsoft.com/office/drawing/2014/chart" uri="{C3380CC4-5D6E-409C-BE32-E72D297353CC}">
              <c16:uniqueId val="{00000004-398D-4FFB-BBF3-2A13BAFDC8E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spPr>
            <a:solidFill>
              <a:schemeClr val="accent6">
                <a:lumMod val="40000"/>
                <a:lumOff val="60000"/>
              </a:schemeClr>
            </a:solidFill>
            <a:ln>
              <a:solidFill>
                <a:schemeClr val="bg2"/>
              </a:solidFill>
            </a:ln>
            <a:effectLst/>
          </c:spPr>
          <c:dPt>
            <c:idx val="0"/>
            <c:bubble3D val="0"/>
            <c:spPr>
              <a:solidFill>
                <a:srgbClr val="002663"/>
              </a:solidFill>
              <a:ln w="19050">
                <a:solidFill>
                  <a:schemeClr val="bg2"/>
                </a:solidFill>
              </a:ln>
              <a:effectLst/>
            </c:spPr>
            <c:extLst>
              <c:ext xmlns:c16="http://schemas.microsoft.com/office/drawing/2014/chart" uri="{C3380CC4-5D6E-409C-BE32-E72D297353CC}">
                <c16:uniqueId val="{00000001-398D-4FFB-BBF3-2A13BAFDC8ED}"/>
              </c:ext>
            </c:extLst>
          </c:dPt>
          <c:dPt>
            <c:idx val="1"/>
            <c:bubble3D val="0"/>
            <c:spPr>
              <a:solidFill>
                <a:schemeClr val="accent3"/>
              </a:solidFill>
              <a:ln w="19050">
                <a:solidFill>
                  <a:schemeClr val="bg2"/>
                </a:solidFill>
              </a:ln>
              <a:effectLst/>
            </c:spPr>
            <c:extLst>
              <c:ext xmlns:c16="http://schemas.microsoft.com/office/drawing/2014/chart" uri="{C3380CC4-5D6E-409C-BE32-E72D297353CC}">
                <c16:uniqueId val="{00000003-398D-4FFB-BBF3-2A13BAFDC8ED}"/>
              </c:ext>
            </c:extLst>
          </c:dPt>
          <c:dPt>
            <c:idx val="2"/>
            <c:bubble3D val="0"/>
            <c:spPr>
              <a:solidFill>
                <a:schemeClr val="bg1"/>
              </a:solidFill>
              <a:ln w="19050">
                <a:solidFill>
                  <a:schemeClr val="bg2"/>
                </a:solidFill>
              </a:ln>
              <a:effectLst/>
            </c:spPr>
            <c:extLst>
              <c:ext xmlns:c16="http://schemas.microsoft.com/office/drawing/2014/chart" uri="{C3380CC4-5D6E-409C-BE32-E72D297353CC}">
                <c16:uniqueId val="{00000005-C1F5-4679-B456-6CADFBFABFF7}"/>
              </c:ext>
            </c:extLst>
          </c:dPt>
          <c:cat>
            <c:numRef>
              <c:f>Sheet1!$A$2:$A$4</c:f>
              <c:numCache>
                <c:formatCode>General</c:formatCode>
                <c:ptCount val="3"/>
              </c:numCache>
            </c:numRef>
          </c:cat>
          <c:val>
            <c:numRef>
              <c:f>Sheet1!$B$2:$B$4</c:f>
              <c:numCache>
                <c:formatCode>0%</c:formatCode>
                <c:ptCount val="3"/>
                <c:pt idx="0">
                  <c:v>0.9</c:v>
                </c:pt>
                <c:pt idx="1">
                  <c:v>0.06</c:v>
                </c:pt>
                <c:pt idx="2">
                  <c:v>0.04</c:v>
                </c:pt>
              </c:numCache>
            </c:numRef>
          </c:val>
          <c:extLst>
            <c:ext xmlns:c16="http://schemas.microsoft.com/office/drawing/2014/chart" uri="{C3380CC4-5D6E-409C-BE32-E72D297353CC}">
              <c16:uniqueId val="{00000004-398D-4FFB-BBF3-2A13BAFDC8E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spPr>
            <a:solidFill>
              <a:schemeClr val="accent6">
                <a:lumMod val="40000"/>
                <a:lumOff val="60000"/>
              </a:schemeClr>
            </a:solidFill>
            <a:ln>
              <a:solidFill>
                <a:schemeClr val="bg2"/>
              </a:solidFill>
            </a:ln>
            <a:effectLst/>
          </c:spPr>
          <c:dPt>
            <c:idx val="0"/>
            <c:bubble3D val="0"/>
            <c:spPr>
              <a:solidFill>
                <a:srgbClr val="002663"/>
              </a:solidFill>
              <a:ln w="19050">
                <a:solidFill>
                  <a:schemeClr val="bg2"/>
                </a:solidFill>
              </a:ln>
              <a:effectLst/>
            </c:spPr>
            <c:extLst>
              <c:ext xmlns:c16="http://schemas.microsoft.com/office/drawing/2014/chart" uri="{C3380CC4-5D6E-409C-BE32-E72D297353CC}">
                <c16:uniqueId val="{00000001-398D-4FFB-BBF3-2A13BAFDC8ED}"/>
              </c:ext>
            </c:extLst>
          </c:dPt>
          <c:dPt>
            <c:idx val="1"/>
            <c:bubble3D val="0"/>
            <c:spPr>
              <a:solidFill>
                <a:schemeClr val="bg1"/>
              </a:solidFill>
              <a:ln w="19050">
                <a:solidFill>
                  <a:schemeClr val="bg2"/>
                </a:solidFill>
              </a:ln>
              <a:effectLst/>
            </c:spPr>
            <c:extLst>
              <c:ext xmlns:c16="http://schemas.microsoft.com/office/drawing/2014/chart" uri="{C3380CC4-5D6E-409C-BE32-E72D297353CC}">
                <c16:uniqueId val="{00000003-398D-4FFB-BBF3-2A13BAFDC8ED}"/>
              </c:ext>
            </c:extLst>
          </c:dPt>
          <c:cat>
            <c:numRef>
              <c:f>Sheet1!$A$2:$A$3</c:f>
              <c:numCache>
                <c:formatCode>General</c:formatCode>
                <c:ptCount val="2"/>
              </c:numCache>
            </c:numRef>
          </c:cat>
          <c:val>
            <c:numRef>
              <c:f>Sheet1!$B$2:$B$3</c:f>
              <c:numCache>
                <c:formatCode>0%</c:formatCode>
                <c:ptCount val="2"/>
                <c:pt idx="0">
                  <c:v>0.93</c:v>
                </c:pt>
                <c:pt idx="1">
                  <c:v>7.0000000000000007E-2</c:v>
                </c:pt>
              </c:numCache>
            </c:numRef>
          </c:val>
          <c:extLst>
            <c:ext xmlns:c16="http://schemas.microsoft.com/office/drawing/2014/chart" uri="{C3380CC4-5D6E-409C-BE32-E72D297353CC}">
              <c16:uniqueId val="{00000004-398D-4FFB-BBF3-2A13BAFDC8E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spPr>
            <a:solidFill>
              <a:schemeClr val="accent6">
                <a:lumMod val="40000"/>
                <a:lumOff val="60000"/>
              </a:schemeClr>
            </a:solidFill>
            <a:ln>
              <a:solidFill>
                <a:schemeClr val="bg2"/>
              </a:solidFill>
            </a:ln>
            <a:effectLst/>
          </c:spPr>
          <c:dPt>
            <c:idx val="0"/>
            <c:bubble3D val="0"/>
            <c:spPr>
              <a:solidFill>
                <a:srgbClr val="002663"/>
              </a:solidFill>
              <a:ln w="19050">
                <a:solidFill>
                  <a:schemeClr val="bg2"/>
                </a:solidFill>
              </a:ln>
              <a:effectLst/>
            </c:spPr>
            <c:extLst>
              <c:ext xmlns:c16="http://schemas.microsoft.com/office/drawing/2014/chart" uri="{C3380CC4-5D6E-409C-BE32-E72D297353CC}">
                <c16:uniqueId val="{00000001-398D-4FFB-BBF3-2A13BAFDC8ED}"/>
              </c:ext>
            </c:extLst>
          </c:dPt>
          <c:dPt>
            <c:idx val="1"/>
            <c:bubble3D val="0"/>
            <c:spPr>
              <a:solidFill>
                <a:schemeClr val="accent3"/>
              </a:solidFill>
              <a:ln w="19050">
                <a:solidFill>
                  <a:schemeClr val="bg2"/>
                </a:solidFill>
              </a:ln>
              <a:effectLst/>
            </c:spPr>
            <c:extLst>
              <c:ext xmlns:c16="http://schemas.microsoft.com/office/drawing/2014/chart" uri="{C3380CC4-5D6E-409C-BE32-E72D297353CC}">
                <c16:uniqueId val="{00000003-398D-4FFB-BBF3-2A13BAFDC8ED}"/>
              </c:ext>
            </c:extLst>
          </c:dPt>
          <c:dPt>
            <c:idx val="2"/>
            <c:bubble3D val="0"/>
            <c:spPr>
              <a:solidFill>
                <a:schemeClr val="bg1"/>
              </a:solidFill>
              <a:ln w="19050">
                <a:solidFill>
                  <a:schemeClr val="bg2"/>
                </a:solidFill>
              </a:ln>
              <a:effectLst/>
            </c:spPr>
            <c:extLst>
              <c:ext xmlns:c16="http://schemas.microsoft.com/office/drawing/2014/chart" uri="{C3380CC4-5D6E-409C-BE32-E72D297353CC}">
                <c16:uniqueId val="{00000005-C1F5-4679-B456-6CADFBFABFF7}"/>
              </c:ext>
            </c:extLst>
          </c:dPt>
          <c:cat>
            <c:numRef>
              <c:f>Sheet1!$A$2:$A$4</c:f>
              <c:numCache>
                <c:formatCode>General</c:formatCode>
                <c:ptCount val="3"/>
              </c:numCache>
            </c:numRef>
          </c:cat>
          <c:val>
            <c:numRef>
              <c:f>Sheet1!$B$2:$B$4</c:f>
              <c:numCache>
                <c:formatCode>0%</c:formatCode>
                <c:ptCount val="3"/>
                <c:pt idx="0">
                  <c:v>0.93</c:v>
                </c:pt>
                <c:pt idx="1">
                  <c:v>0.05</c:v>
                </c:pt>
                <c:pt idx="2">
                  <c:v>0.02</c:v>
                </c:pt>
              </c:numCache>
            </c:numRef>
          </c:val>
          <c:extLst>
            <c:ext xmlns:c16="http://schemas.microsoft.com/office/drawing/2014/chart" uri="{C3380CC4-5D6E-409C-BE32-E72D297353CC}">
              <c16:uniqueId val="{00000004-398D-4FFB-BBF3-2A13BAFDC8E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spPr>
            <a:solidFill>
              <a:schemeClr val="accent6">
                <a:lumMod val="40000"/>
                <a:lumOff val="60000"/>
              </a:schemeClr>
            </a:solidFill>
            <a:ln>
              <a:solidFill>
                <a:schemeClr val="bg2"/>
              </a:solidFill>
            </a:ln>
            <a:effectLst/>
          </c:spPr>
          <c:dPt>
            <c:idx val="0"/>
            <c:bubble3D val="0"/>
            <c:spPr>
              <a:solidFill>
                <a:srgbClr val="002663"/>
              </a:solidFill>
              <a:ln w="19050">
                <a:solidFill>
                  <a:schemeClr val="bg2"/>
                </a:solidFill>
              </a:ln>
              <a:effectLst/>
            </c:spPr>
            <c:extLst>
              <c:ext xmlns:c16="http://schemas.microsoft.com/office/drawing/2014/chart" uri="{C3380CC4-5D6E-409C-BE32-E72D297353CC}">
                <c16:uniqueId val="{00000001-398D-4FFB-BBF3-2A13BAFDC8ED}"/>
              </c:ext>
            </c:extLst>
          </c:dPt>
          <c:dPt>
            <c:idx val="1"/>
            <c:bubble3D val="0"/>
            <c:spPr>
              <a:solidFill>
                <a:schemeClr val="bg1"/>
              </a:solidFill>
              <a:ln w="19050">
                <a:solidFill>
                  <a:schemeClr val="bg2"/>
                </a:solidFill>
              </a:ln>
              <a:effectLst/>
            </c:spPr>
            <c:extLst>
              <c:ext xmlns:c16="http://schemas.microsoft.com/office/drawing/2014/chart" uri="{C3380CC4-5D6E-409C-BE32-E72D297353CC}">
                <c16:uniqueId val="{00000003-398D-4FFB-BBF3-2A13BAFDC8ED}"/>
              </c:ext>
            </c:extLst>
          </c:dPt>
          <c:cat>
            <c:numRef>
              <c:f>Sheet1!$A$2:$A$3</c:f>
              <c:numCache>
                <c:formatCode>General</c:formatCode>
                <c:ptCount val="2"/>
              </c:numCache>
            </c:numRef>
          </c:cat>
          <c:val>
            <c:numRef>
              <c:f>Sheet1!$B$2:$B$3</c:f>
              <c:numCache>
                <c:formatCode>0%</c:formatCode>
                <c:ptCount val="2"/>
                <c:pt idx="0">
                  <c:v>0.87</c:v>
                </c:pt>
                <c:pt idx="1">
                  <c:v>0.13</c:v>
                </c:pt>
              </c:numCache>
            </c:numRef>
          </c:val>
          <c:extLst>
            <c:ext xmlns:c16="http://schemas.microsoft.com/office/drawing/2014/chart" uri="{C3380CC4-5D6E-409C-BE32-E72D297353CC}">
              <c16:uniqueId val="{00000004-398D-4FFB-BBF3-2A13BAFDC8E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spPr>
            <a:solidFill>
              <a:schemeClr val="accent6">
                <a:lumMod val="40000"/>
                <a:lumOff val="60000"/>
              </a:schemeClr>
            </a:solidFill>
            <a:ln>
              <a:solidFill>
                <a:schemeClr val="bg2"/>
              </a:solidFill>
            </a:ln>
            <a:effectLst/>
          </c:spPr>
          <c:dPt>
            <c:idx val="0"/>
            <c:bubble3D val="0"/>
            <c:spPr>
              <a:solidFill>
                <a:srgbClr val="002663"/>
              </a:solidFill>
              <a:ln w="19050">
                <a:solidFill>
                  <a:schemeClr val="bg2"/>
                </a:solidFill>
              </a:ln>
              <a:effectLst/>
            </c:spPr>
            <c:extLst>
              <c:ext xmlns:c16="http://schemas.microsoft.com/office/drawing/2014/chart" uri="{C3380CC4-5D6E-409C-BE32-E72D297353CC}">
                <c16:uniqueId val="{00000001-398D-4FFB-BBF3-2A13BAFDC8ED}"/>
              </c:ext>
            </c:extLst>
          </c:dPt>
          <c:dPt>
            <c:idx val="1"/>
            <c:bubble3D val="0"/>
            <c:spPr>
              <a:solidFill>
                <a:schemeClr val="accent3"/>
              </a:solidFill>
              <a:ln w="19050">
                <a:solidFill>
                  <a:schemeClr val="bg2"/>
                </a:solidFill>
              </a:ln>
              <a:effectLst/>
            </c:spPr>
            <c:extLst>
              <c:ext xmlns:c16="http://schemas.microsoft.com/office/drawing/2014/chart" uri="{C3380CC4-5D6E-409C-BE32-E72D297353CC}">
                <c16:uniqueId val="{00000003-398D-4FFB-BBF3-2A13BAFDC8ED}"/>
              </c:ext>
            </c:extLst>
          </c:dPt>
          <c:dPt>
            <c:idx val="2"/>
            <c:bubble3D val="0"/>
            <c:spPr>
              <a:solidFill>
                <a:schemeClr val="bg1"/>
              </a:solidFill>
              <a:ln w="19050">
                <a:solidFill>
                  <a:schemeClr val="bg2"/>
                </a:solidFill>
              </a:ln>
              <a:effectLst/>
            </c:spPr>
            <c:extLst>
              <c:ext xmlns:c16="http://schemas.microsoft.com/office/drawing/2014/chart" uri="{C3380CC4-5D6E-409C-BE32-E72D297353CC}">
                <c16:uniqueId val="{00000005-C1F5-4679-B456-6CADFBFABFF7}"/>
              </c:ext>
            </c:extLst>
          </c:dPt>
          <c:cat>
            <c:numRef>
              <c:f>Sheet1!$A$2:$A$4</c:f>
              <c:numCache>
                <c:formatCode>General</c:formatCode>
                <c:ptCount val="3"/>
              </c:numCache>
            </c:numRef>
          </c:cat>
          <c:val>
            <c:numRef>
              <c:f>Sheet1!$B$2:$B$4</c:f>
              <c:numCache>
                <c:formatCode>0%</c:formatCode>
                <c:ptCount val="3"/>
                <c:pt idx="0">
                  <c:v>0.87</c:v>
                </c:pt>
                <c:pt idx="1">
                  <c:v>0.08</c:v>
                </c:pt>
                <c:pt idx="2">
                  <c:v>0.05</c:v>
                </c:pt>
              </c:numCache>
            </c:numRef>
          </c:val>
          <c:extLst>
            <c:ext xmlns:c16="http://schemas.microsoft.com/office/drawing/2014/chart" uri="{C3380CC4-5D6E-409C-BE32-E72D297353CC}">
              <c16:uniqueId val="{00000004-398D-4FFB-BBF3-2A13BAFDC8E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spPr>
            <a:solidFill>
              <a:schemeClr val="accent6">
                <a:lumMod val="40000"/>
                <a:lumOff val="60000"/>
              </a:schemeClr>
            </a:solidFill>
            <a:ln>
              <a:solidFill>
                <a:schemeClr val="bg2"/>
              </a:solidFill>
            </a:ln>
            <a:effectLst/>
          </c:spPr>
          <c:dPt>
            <c:idx val="0"/>
            <c:bubble3D val="0"/>
            <c:spPr>
              <a:solidFill>
                <a:srgbClr val="002663"/>
              </a:solidFill>
              <a:ln w="19050">
                <a:solidFill>
                  <a:schemeClr val="bg2"/>
                </a:solidFill>
              </a:ln>
              <a:effectLst/>
            </c:spPr>
            <c:extLst>
              <c:ext xmlns:c16="http://schemas.microsoft.com/office/drawing/2014/chart" uri="{C3380CC4-5D6E-409C-BE32-E72D297353CC}">
                <c16:uniqueId val="{00000001-398D-4FFB-BBF3-2A13BAFDC8ED}"/>
              </c:ext>
            </c:extLst>
          </c:dPt>
          <c:dPt>
            <c:idx val="1"/>
            <c:bubble3D val="0"/>
            <c:spPr>
              <a:solidFill>
                <a:schemeClr val="bg1"/>
              </a:solidFill>
              <a:ln w="19050">
                <a:solidFill>
                  <a:schemeClr val="bg2"/>
                </a:solidFill>
              </a:ln>
              <a:effectLst/>
            </c:spPr>
            <c:extLst>
              <c:ext xmlns:c16="http://schemas.microsoft.com/office/drawing/2014/chart" uri="{C3380CC4-5D6E-409C-BE32-E72D297353CC}">
                <c16:uniqueId val="{00000003-398D-4FFB-BBF3-2A13BAFDC8ED}"/>
              </c:ext>
            </c:extLst>
          </c:dPt>
          <c:cat>
            <c:numRef>
              <c:f>Sheet1!$A$2:$A$3</c:f>
              <c:numCache>
                <c:formatCode>General</c:formatCode>
                <c:ptCount val="2"/>
              </c:numCache>
            </c:numRef>
          </c:cat>
          <c:val>
            <c:numRef>
              <c:f>Sheet1!$B$2:$B$3</c:f>
              <c:numCache>
                <c:formatCode>0%</c:formatCode>
                <c:ptCount val="2"/>
                <c:pt idx="0">
                  <c:v>0.92</c:v>
                </c:pt>
                <c:pt idx="1">
                  <c:v>0.08</c:v>
                </c:pt>
              </c:numCache>
            </c:numRef>
          </c:val>
          <c:extLst>
            <c:ext xmlns:c16="http://schemas.microsoft.com/office/drawing/2014/chart" uri="{C3380CC4-5D6E-409C-BE32-E72D297353CC}">
              <c16:uniqueId val="{00000004-398D-4FFB-BBF3-2A13BAFDC8E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spPr>
            <a:solidFill>
              <a:schemeClr val="accent6">
                <a:lumMod val="40000"/>
                <a:lumOff val="60000"/>
              </a:schemeClr>
            </a:solidFill>
            <a:ln>
              <a:solidFill>
                <a:schemeClr val="bg2"/>
              </a:solidFill>
            </a:ln>
            <a:effectLst/>
          </c:spPr>
          <c:dPt>
            <c:idx val="0"/>
            <c:bubble3D val="0"/>
            <c:spPr>
              <a:solidFill>
                <a:srgbClr val="002663"/>
              </a:solidFill>
              <a:ln w="19050">
                <a:solidFill>
                  <a:schemeClr val="bg2"/>
                </a:solidFill>
              </a:ln>
              <a:effectLst/>
            </c:spPr>
            <c:extLst>
              <c:ext xmlns:c16="http://schemas.microsoft.com/office/drawing/2014/chart" uri="{C3380CC4-5D6E-409C-BE32-E72D297353CC}">
                <c16:uniqueId val="{00000001-398D-4FFB-BBF3-2A13BAFDC8ED}"/>
              </c:ext>
            </c:extLst>
          </c:dPt>
          <c:dPt>
            <c:idx val="1"/>
            <c:bubble3D val="0"/>
            <c:spPr>
              <a:solidFill>
                <a:schemeClr val="accent3"/>
              </a:solidFill>
              <a:ln w="19050">
                <a:solidFill>
                  <a:schemeClr val="bg2"/>
                </a:solidFill>
              </a:ln>
              <a:effectLst/>
            </c:spPr>
            <c:extLst>
              <c:ext xmlns:c16="http://schemas.microsoft.com/office/drawing/2014/chart" uri="{C3380CC4-5D6E-409C-BE32-E72D297353CC}">
                <c16:uniqueId val="{00000003-398D-4FFB-BBF3-2A13BAFDC8ED}"/>
              </c:ext>
            </c:extLst>
          </c:dPt>
          <c:dPt>
            <c:idx val="2"/>
            <c:bubble3D val="0"/>
            <c:spPr>
              <a:solidFill>
                <a:schemeClr val="bg1"/>
              </a:solidFill>
              <a:ln w="19050">
                <a:solidFill>
                  <a:schemeClr val="bg2"/>
                </a:solidFill>
              </a:ln>
              <a:effectLst/>
            </c:spPr>
            <c:extLst>
              <c:ext xmlns:c16="http://schemas.microsoft.com/office/drawing/2014/chart" uri="{C3380CC4-5D6E-409C-BE32-E72D297353CC}">
                <c16:uniqueId val="{00000005-C1F5-4679-B456-6CADFBFABFF7}"/>
              </c:ext>
            </c:extLst>
          </c:dPt>
          <c:cat>
            <c:numRef>
              <c:f>Sheet1!$A$2:$A$4</c:f>
              <c:numCache>
                <c:formatCode>General</c:formatCode>
                <c:ptCount val="3"/>
              </c:numCache>
            </c:numRef>
          </c:cat>
          <c:val>
            <c:numRef>
              <c:f>Sheet1!$B$2:$B$4</c:f>
              <c:numCache>
                <c:formatCode>0%</c:formatCode>
                <c:ptCount val="3"/>
                <c:pt idx="0">
                  <c:v>0.92</c:v>
                </c:pt>
                <c:pt idx="1">
                  <c:v>0.03</c:v>
                </c:pt>
                <c:pt idx="2">
                  <c:v>0.05</c:v>
                </c:pt>
              </c:numCache>
            </c:numRef>
          </c:val>
          <c:extLst>
            <c:ext xmlns:c16="http://schemas.microsoft.com/office/drawing/2014/chart" uri="{C3380CC4-5D6E-409C-BE32-E72D297353CC}">
              <c16:uniqueId val="{00000004-398D-4FFB-BBF3-2A13BAFDC8E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7345F7-4F54-45C3-8A55-6F5E65E06BF5}" type="datetime5">
              <a:rPr lang="en-GB" smtClean="0"/>
              <a:pPr/>
              <a:t>21-Feb-19</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62AB2E-C41F-4EE5-AD04-4FFD87818B21}" type="slidenum">
              <a:rPr lang="en-GB" smtClean="0"/>
              <a:pPr/>
              <a:t>‹#›</a:t>
            </a:fld>
            <a:endParaRPr lang="en-GB" dirty="0"/>
          </a:p>
        </p:txBody>
      </p:sp>
    </p:spTree>
    <p:extLst>
      <p:ext uri="{BB962C8B-B14F-4D97-AF65-F5344CB8AC3E}">
        <p14:creationId xmlns:p14="http://schemas.microsoft.com/office/powerpoint/2010/main" val="15704188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BentonSans Regular" pitchFamily="2" charset="0"/>
                <a:cs typeface="Arial"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BentonSans Regular" pitchFamily="2" charset="0"/>
                <a:cs typeface="Arial" pitchFamily="34" charset="0"/>
              </a:defRPr>
            </a:lvl1pPr>
          </a:lstStyle>
          <a:p>
            <a:fld id="{E9A04C3C-8E8D-43CD-9411-94D73F05AA1E}" type="datetime5">
              <a:rPr lang="en-GB" smtClean="0"/>
              <a:pPr/>
              <a:t>21-Feb-19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581625" y="4343400"/>
            <a:ext cx="5680276" cy="461772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BentonSans Regular" pitchFamily="2" charset="0"/>
                <a:cs typeface="Arial"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BentonSans Regular" pitchFamily="2" charset="0"/>
                <a:cs typeface="Arial" pitchFamily="34" charset="0"/>
              </a:defRPr>
            </a:lvl1pPr>
          </a:lstStyle>
          <a:p>
            <a:fld id="{7803DE40-F020-4915-81C8-3B7D20E8F470}" type="slidenum">
              <a:rPr lang="en-GB" smtClean="0"/>
              <a:pPr/>
              <a:t>‹#›</a:t>
            </a:fld>
            <a:endParaRPr lang="en-GB" dirty="0"/>
          </a:p>
        </p:txBody>
      </p:sp>
    </p:spTree>
    <p:extLst>
      <p:ext uri="{BB962C8B-B14F-4D97-AF65-F5344CB8AC3E}">
        <p14:creationId xmlns:p14="http://schemas.microsoft.com/office/powerpoint/2010/main" val="9729386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Bef>
        <a:spcPts val="300"/>
      </a:spcBef>
      <a:spcAft>
        <a:spcPts val="300"/>
      </a:spcAft>
      <a:defRPr sz="1000" kern="1200">
        <a:solidFill>
          <a:srgbClr val="000000"/>
        </a:solidFill>
        <a:latin typeface="BentonSans Regular" pitchFamily="2" charset="0"/>
        <a:ea typeface="+mn-ea"/>
        <a:cs typeface="Arial" pitchFamily="34" charset="0"/>
      </a:defRPr>
    </a:lvl1pPr>
    <a:lvl2pPr marL="231775" indent="-231775" algn="l" defTabSz="914400" rtl="0" eaLnBrk="1" latinLnBrk="0" hangingPunct="1">
      <a:spcBef>
        <a:spcPts val="300"/>
      </a:spcBef>
      <a:spcAft>
        <a:spcPts val="300"/>
      </a:spcAft>
      <a:buFont typeface="Arial" pitchFamily="34" charset="0"/>
      <a:buChar char="•"/>
      <a:defRPr sz="1000" kern="1200">
        <a:solidFill>
          <a:srgbClr val="000000"/>
        </a:solidFill>
        <a:latin typeface="BentonSans Regular" pitchFamily="2" charset="0"/>
        <a:ea typeface="+mn-ea"/>
        <a:cs typeface="Arial" pitchFamily="34" charset="0"/>
      </a:defRPr>
    </a:lvl2pPr>
    <a:lvl3pPr marL="463550" indent="-219075" algn="l" defTabSz="914400" rtl="0" eaLnBrk="1" latinLnBrk="0" hangingPunct="1">
      <a:spcBef>
        <a:spcPts val="300"/>
      </a:spcBef>
      <a:spcAft>
        <a:spcPts val="300"/>
      </a:spcAft>
      <a:buFont typeface="Calibri" pitchFamily="34" charset="0"/>
      <a:buChar char="−"/>
      <a:defRPr sz="1000" kern="1200">
        <a:solidFill>
          <a:srgbClr val="000000"/>
        </a:solidFill>
        <a:latin typeface="BentonSans Regular" pitchFamily="2" charset="0"/>
        <a:ea typeface="+mn-ea"/>
        <a:cs typeface="Arial" pitchFamily="34" charset="0"/>
      </a:defRPr>
    </a:lvl3pPr>
    <a:lvl4pPr marL="682625" indent="-219075" algn="l" defTabSz="914400" rtl="0" eaLnBrk="1" latinLnBrk="0" hangingPunct="1">
      <a:spcBef>
        <a:spcPts val="300"/>
      </a:spcBef>
      <a:spcAft>
        <a:spcPts val="300"/>
      </a:spcAft>
      <a:buFont typeface="Arial" pitchFamily="34" charset="0"/>
      <a:buChar char="•"/>
      <a:defRPr sz="1000" kern="1200">
        <a:solidFill>
          <a:srgbClr val="000000"/>
        </a:solidFill>
        <a:latin typeface="BentonSans Regular" pitchFamily="2" charset="0"/>
        <a:ea typeface="+mn-ea"/>
        <a:cs typeface="Arial" pitchFamily="34" charset="0"/>
      </a:defRPr>
    </a:lvl4pPr>
    <a:lvl5pPr marL="914400" indent="-217488" algn="l" defTabSz="914400" rtl="0" eaLnBrk="1" latinLnBrk="0" hangingPunct="1">
      <a:spcBef>
        <a:spcPts val="300"/>
      </a:spcBef>
      <a:spcAft>
        <a:spcPts val="300"/>
      </a:spcAft>
      <a:buFont typeface="Calibri" pitchFamily="34" charset="0"/>
      <a:buChar char="−"/>
      <a:tabLst/>
      <a:defRPr sz="1000" kern="1200">
        <a:solidFill>
          <a:srgbClr val="000000"/>
        </a:solidFill>
        <a:latin typeface="BentonSans Regular" pitchFamily="2"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03DE40-F020-4915-81C8-3B7D20E8F470}" type="slidenum">
              <a:rPr lang="en-GB" smtClean="0"/>
              <a:pPr/>
              <a:t>4</a:t>
            </a:fld>
            <a:endParaRPr lang="en-GB" dirty="0"/>
          </a:p>
        </p:txBody>
      </p:sp>
    </p:spTree>
    <p:extLst>
      <p:ext uri="{BB962C8B-B14F-4D97-AF65-F5344CB8AC3E}">
        <p14:creationId xmlns:p14="http://schemas.microsoft.com/office/powerpoint/2010/main" val="5855726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Hotel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EB2D69-7EA7-4C00-A75C-32BEB302DE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537" t="2196" b="5171"/>
          <a:stretch/>
        </p:blipFill>
        <p:spPr>
          <a:xfrm>
            <a:off x="0" y="0"/>
            <a:ext cx="9144000" cy="6172200"/>
          </a:xfrm>
          <a:prstGeom prst="rect">
            <a:avLst/>
          </a:prstGeom>
        </p:spPr>
      </p:pic>
      <p:sp>
        <p:nvSpPr>
          <p:cNvPr id="6" name="Rectangle 5">
            <a:extLst>
              <a:ext uri="{FF2B5EF4-FFF2-40B4-BE49-F238E27FC236}">
                <a16:creationId xmlns:a16="http://schemas.microsoft.com/office/drawing/2014/main" id="{B1258325-F7EC-4A3E-A815-E3C235D0EE3E}"/>
              </a:ext>
            </a:extLst>
          </p:cNvPr>
          <p:cNvSpPr/>
          <p:nvPr userDrawn="1"/>
        </p:nvSpPr>
        <p:spPr>
          <a:xfrm>
            <a:off x="0" y="0"/>
            <a:ext cx="9144000" cy="6172200"/>
          </a:xfrm>
          <a:prstGeom prst="rect">
            <a:avLst/>
          </a:prstGeom>
          <a:solidFill>
            <a:schemeClr val="accent1">
              <a:alpha val="7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22275" y="6347460"/>
            <a:ext cx="8297863" cy="338554"/>
          </a:xfrm>
          <a:prstGeom prst="rect">
            <a:avLst/>
          </a:prstGeom>
          <a:noFill/>
        </p:spPr>
        <p:txBody>
          <a:bodyPr wrap="square">
            <a:spAutoFit/>
          </a:bodyPr>
          <a:lstStyle/>
          <a:p>
            <a:pPr algn="l" fontAlgn="auto">
              <a:spcBef>
                <a:spcPts val="0"/>
              </a:spcBef>
              <a:spcAft>
                <a:spcPts val="0"/>
              </a:spcAft>
              <a:defRPr/>
            </a:pPr>
            <a:r>
              <a:rPr lang="en-US" sz="800" kern="0" spc="0" dirty="0">
                <a:solidFill>
                  <a:srgbClr val="4A5F67"/>
                </a:solidFill>
                <a:latin typeface="BentonSans Regular" pitchFamily="2" charset="0"/>
                <a:ea typeface="+mn-ea"/>
                <a:cs typeface="+mn-cs"/>
              </a:rPr>
              <a:t>American Express Global Business Travel (GBT) is a joint venture that is not wholly owned by American Express Company or any of its subsidiaries (American Express). “American Express Global Business Travel,” “American Express,” and the American Express logo are trademarks of American Express and are used under limited license.</a:t>
            </a:r>
          </a:p>
        </p:txBody>
      </p:sp>
      <p:sp>
        <p:nvSpPr>
          <p:cNvPr id="3" name="Subtitle 2"/>
          <p:cNvSpPr>
            <a:spLocks noGrp="1"/>
          </p:cNvSpPr>
          <p:nvPr>
            <p:ph type="subTitle" idx="1" hasCustomPrompt="1"/>
          </p:nvPr>
        </p:nvSpPr>
        <p:spPr bwMode="ltGray">
          <a:xfrm>
            <a:off x="681319" y="3151095"/>
            <a:ext cx="7790328" cy="1761564"/>
          </a:xfrm>
        </p:spPr>
        <p:txBody>
          <a:bodyPr>
            <a:normAutofit/>
          </a:bodyPr>
          <a:lstStyle>
            <a:lvl1pPr marL="0" indent="0" algn="ctr">
              <a:buNone/>
              <a:defRPr sz="2000">
                <a:solidFill>
                  <a:schemeClr val="bg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ltGray">
          <a:xfrm>
            <a:off x="685800" y="2268071"/>
            <a:ext cx="7772400" cy="878541"/>
          </a:xfrm>
        </p:spPr>
        <p:txBody>
          <a:bodyPr anchor="b" anchorCtr="0">
            <a:normAutofit/>
          </a:bodyPr>
          <a:lstStyle>
            <a:lvl1pPr>
              <a:defRPr sz="3200" b="0" baseline="0">
                <a:solidFill>
                  <a:schemeClr val="bg2"/>
                </a:solidFill>
                <a:latin typeface="+mj-lt"/>
              </a:defRPr>
            </a:lvl1pPr>
          </a:lstStyle>
          <a:p>
            <a:r>
              <a:rPr lang="en-US"/>
              <a:t>Click to edit Master title style</a:t>
            </a:r>
            <a:endParaRPr lang="en-GB" dirty="0"/>
          </a:p>
        </p:txBody>
      </p:sp>
      <p:pic>
        <p:nvPicPr>
          <p:cNvPr id="9" name="Picture 13">
            <a:extLst>
              <a:ext uri="{FF2B5EF4-FFF2-40B4-BE49-F238E27FC236}">
                <a16:creationId xmlns:a16="http://schemas.microsoft.com/office/drawing/2014/main" id="{CA060E7E-B262-47E5-8E32-932B2EEF50A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51944" y="273368"/>
            <a:ext cx="3440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385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seStudy_3 Columns">
    <p:spTree>
      <p:nvGrpSpPr>
        <p:cNvPr id="1" name=""/>
        <p:cNvGrpSpPr/>
        <p:nvPr/>
      </p:nvGrpSpPr>
      <p:grpSpPr>
        <a:xfrm>
          <a:off x="0" y="0"/>
          <a:ext cx="0" cy="0"/>
          <a:chOff x="0" y="0"/>
          <a:chExt cx="0" cy="0"/>
        </a:xfrm>
      </p:grpSpPr>
      <p:sp>
        <p:nvSpPr>
          <p:cNvPr id="17" name="Rectangle 16"/>
          <p:cNvSpPr/>
          <p:nvPr userDrawn="1"/>
        </p:nvSpPr>
        <p:spPr bwMode="gray">
          <a:xfrm>
            <a:off x="0" y="2453296"/>
            <a:ext cx="3035808" cy="310952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18" name="Rectangle 17"/>
          <p:cNvSpPr/>
          <p:nvPr userDrawn="1"/>
        </p:nvSpPr>
        <p:spPr bwMode="gray">
          <a:xfrm>
            <a:off x="3054096" y="2453295"/>
            <a:ext cx="3035808" cy="3108123"/>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19" name="Rectangle 18"/>
          <p:cNvSpPr/>
          <p:nvPr userDrawn="1"/>
        </p:nvSpPr>
        <p:spPr bwMode="gray">
          <a:xfrm>
            <a:off x="6108192" y="2453295"/>
            <a:ext cx="3035808" cy="3108123"/>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33" name="Rectangle 32"/>
          <p:cNvSpPr/>
          <p:nvPr userDrawn="1"/>
        </p:nvSpPr>
        <p:spPr bwMode="gray">
          <a:xfrm>
            <a:off x="6108192" y="1212533"/>
            <a:ext cx="3035808" cy="12176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27" name="Rectangle 26"/>
          <p:cNvSpPr/>
          <p:nvPr userDrawn="1"/>
        </p:nvSpPr>
        <p:spPr bwMode="gray">
          <a:xfrm>
            <a:off x="0" y="1212533"/>
            <a:ext cx="3035808" cy="12176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28" name="Rectangle 27"/>
          <p:cNvSpPr/>
          <p:nvPr userDrawn="1"/>
        </p:nvSpPr>
        <p:spPr bwMode="gray">
          <a:xfrm>
            <a:off x="3054096" y="1212533"/>
            <a:ext cx="3035808" cy="12176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16" name="Subtitle 2"/>
          <p:cNvSpPr>
            <a:spLocks noGrp="1"/>
          </p:cNvSpPr>
          <p:nvPr userDrawn="1">
            <p:ph type="subTitle" idx="1" hasCustomPrompt="1"/>
          </p:nvPr>
        </p:nvSpPr>
        <p:spPr bwMode="auto">
          <a:xfrm>
            <a:off x="228600" y="673100"/>
            <a:ext cx="8686800" cy="429768"/>
          </a:xfrm>
        </p:spPr>
        <p:txBody>
          <a:bodyPr tIns="0">
            <a:noAutofit/>
          </a:bodyPr>
          <a:lstStyle>
            <a:lvl1pPr marL="0" indent="0" algn="ctr">
              <a:spcBef>
                <a:spcPts val="0"/>
              </a:spcBef>
              <a:spcAft>
                <a:spcPts val="0"/>
              </a:spcAft>
              <a:buNone/>
              <a:defRPr sz="20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1" name="Content Placeholder 7"/>
          <p:cNvSpPr>
            <a:spLocks noGrp="1"/>
          </p:cNvSpPr>
          <p:nvPr userDrawn="1">
            <p:ph sz="quarter" idx="16"/>
          </p:nvPr>
        </p:nvSpPr>
        <p:spPr bwMode="gray">
          <a:xfrm>
            <a:off x="184554" y="2744470"/>
            <a:ext cx="2665992" cy="2515870"/>
          </a:xfrm>
        </p:spPr>
        <p:txBody>
          <a:bodyPr/>
          <a:lstStyle>
            <a:lvl1pPr marL="0" indent="0" algn="l">
              <a:buFontTx/>
              <a:buNone/>
              <a:defRPr sz="1300">
                <a:solidFill>
                  <a:schemeClr val="accent1"/>
                </a:solidFill>
              </a:defRPr>
            </a:lvl1pPr>
            <a:lvl2pPr marL="233363" indent="-219075" algn="l">
              <a:buClr>
                <a:schemeClr val="bg2"/>
              </a:buClr>
              <a:buFontTx/>
              <a:buBlip>
                <a:blip r:embed="rId2"/>
              </a:buBlip>
              <a:defRPr sz="1300">
                <a:solidFill>
                  <a:schemeClr val="tx1"/>
                </a:solidFill>
              </a:defRPr>
            </a:lvl2pPr>
            <a:lvl3pPr marL="396875" indent="-157163" algn="l">
              <a:buClr>
                <a:schemeClr val="tx1"/>
              </a:buClr>
              <a:buFont typeface="BentonSans Regular" pitchFamily="2" charset="0"/>
              <a:buChar char="−"/>
              <a:defRPr sz="1300">
                <a:solidFill>
                  <a:schemeClr val="tx1"/>
                </a:solidFill>
              </a:defRPr>
            </a:lvl3pPr>
            <a:lvl4pPr marL="588963" indent="-171450" algn="l">
              <a:buClr>
                <a:schemeClr val="tx1"/>
              </a:buClr>
              <a:buFont typeface="Arial" pitchFamily="34" charset="0"/>
              <a:buChar char="•"/>
              <a:defRPr sz="1300">
                <a:solidFill>
                  <a:schemeClr val="tx1"/>
                </a:solidFill>
              </a:defRPr>
            </a:lvl4pPr>
            <a:lvl5pPr marL="771525" indent="-169863" algn="l">
              <a:buClr>
                <a:schemeClr val="tx1"/>
              </a:buClr>
              <a:buFont typeface="BentonSans Regular" pitchFamily="2" charset="0"/>
              <a:buChar char="−"/>
              <a:defRPr sz="13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7"/>
          <p:cNvSpPr>
            <a:spLocks noGrp="1"/>
          </p:cNvSpPr>
          <p:nvPr userDrawn="1">
            <p:ph sz="quarter" idx="17"/>
          </p:nvPr>
        </p:nvSpPr>
        <p:spPr bwMode="gray">
          <a:xfrm>
            <a:off x="3230880" y="2744470"/>
            <a:ext cx="2670048" cy="2515870"/>
          </a:xfrm>
        </p:spPr>
        <p:txBody>
          <a:bodyPr/>
          <a:lstStyle>
            <a:lvl1pPr marL="0" indent="0" algn="l">
              <a:buFontTx/>
              <a:buNone/>
              <a:defRPr sz="1300">
                <a:solidFill>
                  <a:schemeClr val="accent1"/>
                </a:solidFill>
              </a:defRPr>
            </a:lvl1pPr>
            <a:lvl2pPr marL="233363" indent="-219075" algn="l">
              <a:buClr>
                <a:schemeClr val="bg2"/>
              </a:buClr>
              <a:buFontTx/>
              <a:buBlip>
                <a:blip r:embed="rId2"/>
              </a:buBlip>
              <a:defRPr sz="1300">
                <a:solidFill>
                  <a:schemeClr val="tx1"/>
                </a:solidFill>
              </a:defRPr>
            </a:lvl2pPr>
            <a:lvl3pPr marL="396875" indent="-157163" algn="l">
              <a:buClr>
                <a:schemeClr val="tx1"/>
              </a:buClr>
              <a:buFont typeface="BentonSans Regular" pitchFamily="2" charset="0"/>
              <a:buChar char="−"/>
              <a:defRPr sz="1300">
                <a:solidFill>
                  <a:schemeClr val="tx1"/>
                </a:solidFill>
              </a:defRPr>
            </a:lvl3pPr>
            <a:lvl4pPr marL="588963" indent="-171450" algn="l">
              <a:buClr>
                <a:schemeClr val="tx1"/>
              </a:buClr>
              <a:buFont typeface="Arial" pitchFamily="34" charset="0"/>
              <a:buChar char="•"/>
              <a:defRPr sz="1300">
                <a:solidFill>
                  <a:schemeClr val="tx1"/>
                </a:solidFill>
              </a:defRPr>
            </a:lvl4pPr>
            <a:lvl5pPr marL="771525" indent="-169863" algn="l">
              <a:buClr>
                <a:schemeClr val="tx1"/>
              </a:buClr>
              <a:buFont typeface="BentonSans Regular" pitchFamily="2" charset="0"/>
              <a:buChar char="−"/>
              <a:defRPr sz="13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7"/>
          <p:cNvSpPr>
            <a:spLocks noGrp="1"/>
          </p:cNvSpPr>
          <p:nvPr userDrawn="1">
            <p:ph sz="quarter" idx="18"/>
          </p:nvPr>
        </p:nvSpPr>
        <p:spPr bwMode="gray">
          <a:xfrm>
            <a:off x="6290945" y="2744470"/>
            <a:ext cx="2670048" cy="2515870"/>
          </a:xfrm>
        </p:spPr>
        <p:txBody>
          <a:bodyPr/>
          <a:lstStyle>
            <a:lvl1pPr marL="0" indent="0" algn="l">
              <a:buFontTx/>
              <a:buNone/>
              <a:defRPr sz="1300">
                <a:solidFill>
                  <a:schemeClr val="accent1"/>
                </a:solidFill>
              </a:defRPr>
            </a:lvl1pPr>
            <a:lvl2pPr marL="233363" indent="-219075" algn="l">
              <a:buClr>
                <a:schemeClr val="bg2"/>
              </a:buClr>
              <a:buFontTx/>
              <a:buBlip>
                <a:blip r:embed="rId2"/>
              </a:buBlip>
              <a:defRPr sz="1300">
                <a:solidFill>
                  <a:schemeClr val="tx1"/>
                </a:solidFill>
              </a:defRPr>
            </a:lvl2pPr>
            <a:lvl3pPr marL="396875" indent="-157163" algn="l">
              <a:buClr>
                <a:schemeClr val="tx1"/>
              </a:buClr>
              <a:buFont typeface="BentonSans Regular" pitchFamily="2" charset="0"/>
              <a:buChar char="−"/>
              <a:defRPr sz="1300">
                <a:solidFill>
                  <a:schemeClr val="tx1"/>
                </a:solidFill>
              </a:defRPr>
            </a:lvl3pPr>
            <a:lvl4pPr marL="588963" indent="-171450" algn="l">
              <a:buClr>
                <a:schemeClr val="tx1"/>
              </a:buClr>
              <a:buFont typeface="Arial" pitchFamily="34" charset="0"/>
              <a:buChar char="•"/>
              <a:defRPr sz="1300">
                <a:solidFill>
                  <a:schemeClr val="tx1"/>
                </a:solidFill>
              </a:defRPr>
            </a:lvl4pPr>
            <a:lvl5pPr marL="771525" indent="-169863" algn="l">
              <a:buClr>
                <a:schemeClr val="tx1"/>
              </a:buClr>
              <a:buFont typeface="BentonSans Regular" pitchFamily="2" charset="0"/>
              <a:buChar char="−"/>
              <a:defRPr sz="13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5" name="Content Placeholder 7"/>
          <p:cNvSpPr>
            <a:spLocks noGrp="1"/>
          </p:cNvSpPr>
          <p:nvPr>
            <p:ph sz="quarter" idx="19" hasCustomPrompt="1"/>
          </p:nvPr>
        </p:nvSpPr>
        <p:spPr bwMode="gray">
          <a:xfrm>
            <a:off x="3086894" y="2023845"/>
            <a:ext cx="2970213" cy="349250"/>
          </a:xfrm>
        </p:spPr>
        <p:txBody>
          <a:bodyPr anchor="b"/>
          <a:lstStyle>
            <a:lvl1pPr marL="0" indent="0" algn="ctr">
              <a:spcBef>
                <a:spcPts val="300"/>
              </a:spcBef>
              <a:spcAft>
                <a:spcPts val="300"/>
              </a:spcAft>
              <a:buFontTx/>
              <a:buNone/>
              <a:defRPr sz="1400" cap="all" baseline="0">
                <a:solidFill>
                  <a:schemeClr val="bg2"/>
                </a:solidFill>
              </a:defRPr>
            </a:lvl1pPr>
            <a:lvl2pPr marL="233363" indent="-219075">
              <a:buClr>
                <a:schemeClr val="bg2"/>
              </a:buClr>
              <a:buFontTx/>
              <a:buBlip>
                <a:blip r:embed="rId2"/>
              </a:buBlip>
              <a:defRPr sz="1200">
                <a:solidFill>
                  <a:schemeClr val="tx2"/>
                </a:solidFill>
              </a:defRPr>
            </a:lvl2pPr>
            <a:lvl3pPr marL="396875" indent="-157163">
              <a:buClr>
                <a:schemeClr val="tx2"/>
              </a:buClr>
              <a:buFont typeface="BentonSans Regular" pitchFamily="2" charset="0"/>
              <a:buChar char="−"/>
              <a:defRPr sz="1200">
                <a:solidFill>
                  <a:schemeClr val="tx2"/>
                </a:solidFill>
              </a:defRPr>
            </a:lvl3pPr>
            <a:lvl4pPr marL="588963" indent="-171450">
              <a:buClr>
                <a:schemeClr val="tx2"/>
              </a:buClr>
              <a:buFont typeface="Arial" pitchFamily="34" charset="0"/>
              <a:buChar char="•"/>
              <a:defRPr sz="1200">
                <a:solidFill>
                  <a:schemeClr val="tx2"/>
                </a:solidFill>
              </a:defRPr>
            </a:lvl4pPr>
            <a:lvl5pPr marL="771525" indent="-169863">
              <a:buClr>
                <a:schemeClr val="tx2"/>
              </a:buClr>
              <a:buFont typeface="BentonSans Regular" pitchFamily="2" charset="0"/>
              <a:buChar char="−"/>
              <a:defRPr sz="1200">
                <a:solidFill>
                  <a:schemeClr val="tx2"/>
                </a:solidFill>
              </a:defRPr>
            </a:lvl5pPr>
          </a:lstStyle>
          <a:p>
            <a:pPr lvl="0"/>
            <a:r>
              <a:rPr lang="en-US" dirty="0"/>
              <a:t>Click to edit Text</a:t>
            </a:r>
          </a:p>
        </p:txBody>
      </p:sp>
      <p:sp>
        <p:nvSpPr>
          <p:cNvPr id="46" name="Content Placeholder 7"/>
          <p:cNvSpPr>
            <a:spLocks noGrp="1"/>
          </p:cNvSpPr>
          <p:nvPr>
            <p:ph sz="quarter" idx="20" hasCustomPrompt="1"/>
          </p:nvPr>
        </p:nvSpPr>
        <p:spPr bwMode="gray">
          <a:xfrm>
            <a:off x="6118325" y="2023845"/>
            <a:ext cx="3017520" cy="349250"/>
          </a:xfrm>
        </p:spPr>
        <p:txBody>
          <a:bodyPr anchor="b"/>
          <a:lstStyle>
            <a:lvl1pPr marL="0" indent="0" algn="ctr">
              <a:spcBef>
                <a:spcPts val="300"/>
              </a:spcBef>
              <a:spcAft>
                <a:spcPts val="300"/>
              </a:spcAft>
              <a:buFontTx/>
              <a:buNone/>
              <a:defRPr sz="1400" cap="all" baseline="0">
                <a:solidFill>
                  <a:schemeClr val="bg2"/>
                </a:solidFill>
              </a:defRPr>
            </a:lvl1pPr>
            <a:lvl2pPr marL="233363" indent="-219075">
              <a:buClr>
                <a:schemeClr val="bg2"/>
              </a:buClr>
              <a:buFontTx/>
              <a:buBlip>
                <a:blip r:embed="rId2"/>
              </a:buBlip>
              <a:defRPr sz="1200">
                <a:solidFill>
                  <a:schemeClr val="tx2"/>
                </a:solidFill>
              </a:defRPr>
            </a:lvl2pPr>
            <a:lvl3pPr marL="396875" indent="-157163">
              <a:buClr>
                <a:schemeClr val="tx2"/>
              </a:buClr>
              <a:buFont typeface="BentonSans Regular" pitchFamily="2" charset="0"/>
              <a:buChar char="−"/>
              <a:defRPr sz="1200">
                <a:solidFill>
                  <a:schemeClr val="tx2"/>
                </a:solidFill>
              </a:defRPr>
            </a:lvl3pPr>
            <a:lvl4pPr marL="588963" indent="-171450">
              <a:buClr>
                <a:schemeClr val="tx2"/>
              </a:buClr>
              <a:buFont typeface="Arial" pitchFamily="34" charset="0"/>
              <a:buChar char="•"/>
              <a:defRPr sz="1200">
                <a:solidFill>
                  <a:schemeClr val="tx2"/>
                </a:solidFill>
              </a:defRPr>
            </a:lvl4pPr>
            <a:lvl5pPr marL="771525" indent="-169863">
              <a:buClr>
                <a:schemeClr val="tx2"/>
              </a:buClr>
              <a:buFont typeface="BentonSans Regular" pitchFamily="2" charset="0"/>
              <a:buChar char="−"/>
              <a:defRPr sz="1200">
                <a:solidFill>
                  <a:schemeClr val="tx2"/>
                </a:solidFill>
              </a:defRPr>
            </a:lvl5pPr>
          </a:lstStyle>
          <a:p>
            <a:pPr lvl="0"/>
            <a:r>
              <a:rPr lang="en-US" dirty="0"/>
              <a:t>Click to edit Text</a:t>
            </a:r>
          </a:p>
        </p:txBody>
      </p:sp>
      <p:sp>
        <p:nvSpPr>
          <p:cNvPr id="47" name="Content Placeholder 7"/>
          <p:cNvSpPr>
            <a:spLocks noGrp="1"/>
          </p:cNvSpPr>
          <p:nvPr>
            <p:ph sz="quarter" idx="21" hasCustomPrompt="1"/>
          </p:nvPr>
        </p:nvSpPr>
        <p:spPr bwMode="gray">
          <a:xfrm>
            <a:off x="-9625" y="2023845"/>
            <a:ext cx="3054350" cy="349250"/>
          </a:xfrm>
        </p:spPr>
        <p:txBody>
          <a:bodyPr anchor="b"/>
          <a:lstStyle>
            <a:lvl1pPr marL="0" indent="0" algn="ctr">
              <a:spcBef>
                <a:spcPts val="300"/>
              </a:spcBef>
              <a:spcAft>
                <a:spcPts val="300"/>
              </a:spcAft>
              <a:buFontTx/>
              <a:buNone/>
              <a:defRPr sz="1400" cap="all" baseline="0">
                <a:solidFill>
                  <a:schemeClr val="bg2"/>
                </a:solidFill>
              </a:defRPr>
            </a:lvl1pPr>
            <a:lvl2pPr marL="233363" indent="-219075">
              <a:buClr>
                <a:schemeClr val="bg2"/>
              </a:buClr>
              <a:buFontTx/>
              <a:buBlip>
                <a:blip r:embed="rId2"/>
              </a:buBlip>
              <a:defRPr sz="1200">
                <a:solidFill>
                  <a:schemeClr val="tx2"/>
                </a:solidFill>
              </a:defRPr>
            </a:lvl2pPr>
            <a:lvl3pPr marL="396875" indent="-157163">
              <a:buClr>
                <a:schemeClr val="tx2"/>
              </a:buClr>
              <a:buFont typeface="BentonSans Regular" pitchFamily="2" charset="0"/>
              <a:buChar char="−"/>
              <a:defRPr sz="1200">
                <a:solidFill>
                  <a:schemeClr val="tx2"/>
                </a:solidFill>
              </a:defRPr>
            </a:lvl3pPr>
            <a:lvl4pPr marL="588963" indent="-171450">
              <a:buClr>
                <a:schemeClr val="tx2"/>
              </a:buClr>
              <a:buFont typeface="Arial" pitchFamily="34" charset="0"/>
              <a:buChar char="•"/>
              <a:defRPr sz="1200">
                <a:solidFill>
                  <a:schemeClr val="tx2"/>
                </a:solidFill>
              </a:defRPr>
            </a:lvl4pPr>
            <a:lvl5pPr marL="771525" indent="-169863">
              <a:buClr>
                <a:schemeClr val="tx2"/>
              </a:buClr>
              <a:buFont typeface="BentonSans Regular" pitchFamily="2" charset="0"/>
              <a:buChar char="−"/>
              <a:defRPr sz="1200">
                <a:solidFill>
                  <a:schemeClr val="tx2"/>
                </a:solidFill>
              </a:defRPr>
            </a:lvl5pPr>
          </a:lstStyle>
          <a:p>
            <a:pPr lvl="0"/>
            <a:r>
              <a:rPr lang="en-US" dirty="0"/>
              <a:t>Click to edit Text</a:t>
            </a:r>
          </a:p>
        </p:txBody>
      </p:sp>
      <p:sp>
        <p:nvSpPr>
          <p:cNvPr id="2" name="Title 1"/>
          <p:cNvSpPr>
            <a:spLocks noGrp="1"/>
          </p:cNvSpPr>
          <p:nvPr>
            <p:ph type="title" hasCustomPrompt="1"/>
          </p:nvPr>
        </p:nvSpPr>
        <p:spPr bwMode="gray">
          <a:xfrm>
            <a:off x="228600" y="246888"/>
            <a:ext cx="8686800" cy="457200"/>
          </a:xfrm>
        </p:spPr>
        <p:txBody>
          <a:bodyPr/>
          <a:lstStyle>
            <a:lvl1pPr>
              <a:defRPr>
                <a:solidFill>
                  <a:schemeClr val="tx2"/>
                </a:solidFill>
              </a:defRPr>
            </a:lvl1pPr>
          </a:lstStyle>
          <a:p>
            <a:r>
              <a:rPr lang="en-US" dirty="0"/>
              <a:t>CLICK TO EDIT MASTER TITLE STYLE</a:t>
            </a:r>
            <a:endParaRPr lang="en-GB" dirty="0"/>
          </a:p>
        </p:txBody>
      </p:sp>
      <p:sp>
        <p:nvSpPr>
          <p:cNvPr id="26" name="Date Placeholder 25"/>
          <p:cNvSpPr>
            <a:spLocks noGrp="1"/>
          </p:cNvSpPr>
          <p:nvPr>
            <p:ph type="dt" sz="half" idx="22"/>
          </p:nvPr>
        </p:nvSpPr>
        <p:spPr/>
        <p:txBody>
          <a:bodyPr/>
          <a:lstStyle/>
          <a:p>
            <a:endParaRPr lang="en-US" dirty="0"/>
          </a:p>
        </p:txBody>
      </p:sp>
      <p:sp>
        <p:nvSpPr>
          <p:cNvPr id="29" name="Slide Number Placeholder 28"/>
          <p:cNvSpPr>
            <a:spLocks noGrp="1"/>
          </p:cNvSpPr>
          <p:nvPr>
            <p:ph type="sldNum" sz="quarter" idx="23"/>
          </p:nvPr>
        </p:nvSpPr>
        <p:spPr/>
        <p:txBody>
          <a:bodyPr/>
          <a:lstStyle/>
          <a:p>
            <a:fld id="{C9257289-562A-4E75-8276-20CFDD27D3B8}" type="slidenum">
              <a:rPr lang="en-US" smtClean="0"/>
              <a:pPr/>
              <a:t>‹#›</a:t>
            </a:fld>
            <a:endParaRPr lang="en-US" dirty="0"/>
          </a:p>
        </p:txBody>
      </p:sp>
      <p:sp>
        <p:nvSpPr>
          <p:cNvPr id="30" name="Footer Placeholder 29"/>
          <p:cNvSpPr>
            <a:spLocks noGrp="1"/>
          </p:cNvSpPr>
          <p:nvPr>
            <p:ph type="ftr" sz="quarter" idx="24"/>
          </p:nvPr>
        </p:nvSpPr>
        <p:spPr/>
        <p:txBody>
          <a:bodyPr/>
          <a:lstStyle/>
          <a:p>
            <a:r>
              <a:rPr lang="en-US" dirty="0"/>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cons with Bullets A">
    <p:spTree>
      <p:nvGrpSpPr>
        <p:cNvPr id="1" name=""/>
        <p:cNvGrpSpPr/>
        <p:nvPr/>
      </p:nvGrpSpPr>
      <p:grpSpPr>
        <a:xfrm>
          <a:off x="0" y="0"/>
          <a:ext cx="0" cy="0"/>
          <a:chOff x="0" y="0"/>
          <a:chExt cx="0" cy="0"/>
        </a:xfrm>
      </p:grpSpPr>
      <p:sp>
        <p:nvSpPr>
          <p:cNvPr id="13" name="Oval 12"/>
          <p:cNvSpPr/>
          <p:nvPr userDrawn="1"/>
        </p:nvSpPr>
        <p:spPr bwMode="gray">
          <a:xfrm>
            <a:off x="1133989" y="1371600"/>
            <a:ext cx="1057835" cy="1057835"/>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14" name="Oval 13"/>
          <p:cNvSpPr/>
          <p:nvPr userDrawn="1"/>
        </p:nvSpPr>
        <p:spPr bwMode="gray">
          <a:xfrm>
            <a:off x="4041938" y="1371600"/>
            <a:ext cx="1057835" cy="1057835"/>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15" name="Oval 14"/>
          <p:cNvSpPr/>
          <p:nvPr userDrawn="1"/>
        </p:nvSpPr>
        <p:spPr bwMode="gray">
          <a:xfrm>
            <a:off x="6949887" y="1371600"/>
            <a:ext cx="1057835" cy="1057835"/>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21" name="Text Placeholder 20"/>
          <p:cNvSpPr>
            <a:spLocks noGrp="1"/>
          </p:cNvSpPr>
          <p:nvPr>
            <p:ph type="body" sz="quarter" idx="14"/>
          </p:nvPr>
        </p:nvSpPr>
        <p:spPr bwMode="gray">
          <a:xfrm>
            <a:off x="627063" y="2612494"/>
            <a:ext cx="2071687" cy="3384176"/>
          </a:xfrm>
        </p:spPr>
        <p:txBody>
          <a:bodyPr>
            <a:noAutofit/>
          </a:bodyPr>
          <a:lstStyle>
            <a:lvl1pPr marL="0" indent="0" algn="ctr">
              <a:spcBef>
                <a:spcPts val="400"/>
              </a:spcBef>
              <a:spcAft>
                <a:spcPts val="600"/>
              </a:spcAft>
              <a:buFontTx/>
              <a:buNone/>
              <a:defRPr sz="1200">
                <a:solidFill>
                  <a:schemeClr val="accent1"/>
                </a:solidFill>
                <a:latin typeface="BentonSans Regular" pitchFamily="2" charset="0"/>
              </a:defRPr>
            </a:lvl1pPr>
            <a:lvl2pPr marL="169863" indent="-169863">
              <a:spcBef>
                <a:spcPts val="400"/>
              </a:spcBef>
              <a:spcAft>
                <a:spcPts val="400"/>
              </a:spcAft>
              <a:buFontTx/>
              <a:buBlip>
                <a:blip r:embed="rId2"/>
              </a:buBlip>
              <a:defRPr sz="1200">
                <a:solidFill>
                  <a:schemeClr val="tx1"/>
                </a:solidFill>
                <a:latin typeface="BentonSans Regular" pitchFamily="2" charset="0"/>
              </a:defRPr>
            </a:lvl2pPr>
            <a:lvl3pPr marL="341313" indent="-171450">
              <a:spcBef>
                <a:spcPts val="400"/>
              </a:spcBef>
              <a:spcAft>
                <a:spcPts val="400"/>
              </a:spcAft>
              <a:buFont typeface="BentonSans Regular" pitchFamily="2" charset="0"/>
              <a:buChar char="−"/>
              <a:defRPr sz="1200">
                <a:solidFill>
                  <a:schemeClr val="tx1"/>
                </a:solidFill>
                <a:latin typeface="BentonSans Regular" pitchFamily="2" charset="0"/>
              </a:defRPr>
            </a:lvl3pPr>
            <a:lvl4pPr marL="511175" indent="-169863">
              <a:spcBef>
                <a:spcPts val="400"/>
              </a:spcBef>
              <a:spcAft>
                <a:spcPts val="400"/>
              </a:spcAft>
              <a:buFont typeface="Arial" pitchFamily="34" charset="0"/>
              <a:buChar char="•"/>
              <a:defRPr sz="1200">
                <a:solidFill>
                  <a:schemeClr val="tx1"/>
                </a:solidFill>
                <a:latin typeface="BentonSans Regular" pitchFamily="2" charset="0"/>
              </a:defRPr>
            </a:lvl4pPr>
            <a:lvl5pPr marL="690563" indent="-179388">
              <a:spcBef>
                <a:spcPts val="400"/>
              </a:spcBef>
              <a:spcAft>
                <a:spcPts val="400"/>
              </a:spcAft>
              <a:buFont typeface="BentonSans Regular" pitchFamily="2" charset="0"/>
              <a:buChar char="−"/>
              <a:tabLst>
                <a:tab pos="1768475" algn="l"/>
              </a:tabLst>
              <a:defRPr sz="1200">
                <a:solidFill>
                  <a:schemeClr val="tx1"/>
                </a:solidFill>
                <a:latin typeface="BentonSans Regular"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20"/>
          <p:cNvSpPr>
            <a:spLocks noGrp="1"/>
          </p:cNvSpPr>
          <p:nvPr>
            <p:ph type="body" sz="quarter" idx="15"/>
          </p:nvPr>
        </p:nvSpPr>
        <p:spPr bwMode="gray">
          <a:xfrm>
            <a:off x="3536156" y="2612494"/>
            <a:ext cx="2071687" cy="3384176"/>
          </a:xfrm>
        </p:spPr>
        <p:txBody>
          <a:bodyPr>
            <a:noAutofit/>
          </a:bodyPr>
          <a:lstStyle>
            <a:lvl1pPr marL="0" indent="0" algn="ctr">
              <a:spcBef>
                <a:spcPts val="400"/>
              </a:spcBef>
              <a:spcAft>
                <a:spcPts val="600"/>
              </a:spcAft>
              <a:buFontTx/>
              <a:buNone/>
              <a:defRPr sz="1200">
                <a:solidFill>
                  <a:schemeClr val="accent1"/>
                </a:solidFill>
                <a:latin typeface="BentonSans Regular" pitchFamily="2" charset="0"/>
              </a:defRPr>
            </a:lvl1pPr>
            <a:lvl2pPr marL="169863" indent="-169863">
              <a:spcBef>
                <a:spcPts val="400"/>
              </a:spcBef>
              <a:spcAft>
                <a:spcPts val="400"/>
              </a:spcAft>
              <a:buFontTx/>
              <a:buBlip>
                <a:blip r:embed="rId2"/>
              </a:buBlip>
              <a:defRPr sz="1200">
                <a:latin typeface="BentonSans Regular" pitchFamily="2" charset="0"/>
              </a:defRPr>
            </a:lvl2pPr>
            <a:lvl3pPr marL="341313" indent="-171450">
              <a:spcBef>
                <a:spcPts val="400"/>
              </a:spcBef>
              <a:spcAft>
                <a:spcPts val="400"/>
              </a:spcAft>
              <a:buFont typeface="BentonSans Regular" pitchFamily="2" charset="0"/>
              <a:buChar char="−"/>
              <a:defRPr sz="1200">
                <a:latin typeface="BentonSans Regular" pitchFamily="2" charset="0"/>
              </a:defRPr>
            </a:lvl3pPr>
            <a:lvl4pPr marL="511175" indent="-169863">
              <a:spcBef>
                <a:spcPts val="400"/>
              </a:spcBef>
              <a:spcAft>
                <a:spcPts val="400"/>
              </a:spcAft>
              <a:buFont typeface="Arial" pitchFamily="34" charset="0"/>
              <a:buChar char="•"/>
              <a:defRPr sz="1200">
                <a:latin typeface="BentonSans Regular" pitchFamily="2" charset="0"/>
              </a:defRPr>
            </a:lvl4pPr>
            <a:lvl5pPr marL="690563" indent="-179388">
              <a:spcBef>
                <a:spcPts val="400"/>
              </a:spcBef>
              <a:spcAft>
                <a:spcPts val="400"/>
              </a:spcAft>
              <a:buFont typeface="BentonSans Regular" pitchFamily="2" charset="0"/>
              <a:buChar char="−"/>
              <a:defRPr sz="1200">
                <a:latin typeface="BentonSans Regular"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20"/>
          <p:cNvSpPr>
            <a:spLocks noGrp="1"/>
          </p:cNvSpPr>
          <p:nvPr>
            <p:ph type="body" sz="quarter" idx="16"/>
          </p:nvPr>
        </p:nvSpPr>
        <p:spPr bwMode="gray">
          <a:xfrm>
            <a:off x="6454590" y="2612494"/>
            <a:ext cx="2071687" cy="3384176"/>
          </a:xfrm>
        </p:spPr>
        <p:txBody>
          <a:bodyPr>
            <a:noAutofit/>
          </a:bodyPr>
          <a:lstStyle>
            <a:lvl1pPr marL="0" indent="0" algn="ctr">
              <a:spcBef>
                <a:spcPts val="400"/>
              </a:spcBef>
              <a:spcAft>
                <a:spcPts val="600"/>
              </a:spcAft>
              <a:buFontTx/>
              <a:buNone/>
              <a:defRPr lang="en-US" sz="1200" kern="1200" dirty="0" smtClean="0">
                <a:solidFill>
                  <a:schemeClr val="accent1"/>
                </a:solidFill>
                <a:latin typeface="BentonSans Regular" pitchFamily="2" charset="0"/>
                <a:ea typeface="+mn-ea"/>
                <a:cs typeface="+mn-cs"/>
              </a:defRPr>
            </a:lvl1pPr>
            <a:lvl2pPr marL="169863" indent="-169863">
              <a:spcBef>
                <a:spcPts val="400"/>
              </a:spcBef>
              <a:spcAft>
                <a:spcPts val="400"/>
              </a:spcAft>
              <a:buFontTx/>
              <a:buBlip>
                <a:blip r:embed="rId2"/>
              </a:buBlip>
              <a:defRPr sz="1200">
                <a:latin typeface="BentonSans Regular" pitchFamily="2" charset="0"/>
              </a:defRPr>
            </a:lvl2pPr>
            <a:lvl3pPr marL="341313" indent="-171450">
              <a:spcBef>
                <a:spcPts val="400"/>
              </a:spcBef>
              <a:spcAft>
                <a:spcPts val="400"/>
              </a:spcAft>
              <a:buFont typeface="BentonSans Regular" pitchFamily="2" charset="0"/>
              <a:buChar char="−"/>
              <a:defRPr sz="1200">
                <a:latin typeface="BentonSans Regular" pitchFamily="2" charset="0"/>
              </a:defRPr>
            </a:lvl3pPr>
            <a:lvl4pPr marL="511175" indent="-169863">
              <a:spcBef>
                <a:spcPts val="400"/>
              </a:spcBef>
              <a:spcAft>
                <a:spcPts val="400"/>
              </a:spcAft>
              <a:buFont typeface="Arial" pitchFamily="34" charset="0"/>
              <a:buChar char="•"/>
              <a:defRPr sz="1200">
                <a:latin typeface="BentonSans Regular" pitchFamily="2" charset="0"/>
              </a:defRPr>
            </a:lvl4pPr>
            <a:lvl5pPr marL="690563" indent="-179388">
              <a:spcBef>
                <a:spcPts val="400"/>
              </a:spcBef>
              <a:spcAft>
                <a:spcPts val="400"/>
              </a:spcAft>
              <a:buFont typeface="BentonSans Regular" pitchFamily="2" charset="0"/>
              <a:buChar char="−"/>
              <a:defRPr sz="1200">
                <a:latin typeface="BentonSans Regular" pitchFamily="2" charset="0"/>
              </a:defRPr>
            </a:lvl5pPr>
          </a:lstStyle>
          <a:p>
            <a:pPr marL="0" lvl="0" indent="0" algn="ctr" defTabSz="914400" rtl="0" eaLnBrk="1" latinLnBrk="0" hangingPunct="1">
              <a:spcBef>
                <a:spcPts val="300"/>
              </a:spcBef>
              <a:spcAft>
                <a:spcPts val="500"/>
              </a:spcAft>
              <a:buFontTx/>
              <a:buNone/>
            </a:pPr>
            <a:r>
              <a:rPr lang="en-US"/>
              <a:t>Edit Master text styles</a:t>
            </a:r>
          </a:p>
          <a:p>
            <a:pPr marL="0" lvl="1" indent="0" algn="ctr" defTabSz="914400" rtl="0" eaLnBrk="1" latinLnBrk="0" hangingPunct="1">
              <a:spcBef>
                <a:spcPts val="300"/>
              </a:spcBef>
              <a:spcAft>
                <a:spcPts val="500"/>
              </a:spcAft>
              <a:buFontTx/>
              <a:buNone/>
            </a:pPr>
            <a:r>
              <a:rPr lang="en-US"/>
              <a:t>Second level</a:t>
            </a:r>
          </a:p>
          <a:p>
            <a:pPr marL="0" lvl="2" indent="0" algn="ctr" defTabSz="914400" rtl="0" eaLnBrk="1" latinLnBrk="0" hangingPunct="1">
              <a:spcBef>
                <a:spcPts val="300"/>
              </a:spcBef>
              <a:spcAft>
                <a:spcPts val="500"/>
              </a:spcAft>
              <a:buFontTx/>
              <a:buNone/>
            </a:pPr>
            <a:r>
              <a:rPr lang="en-US"/>
              <a:t>Third level</a:t>
            </a:r>
          </a:p>
          <a:p>
            <a:pPr marL="0" lvl="3" indent="0" algn="ctr" defTabSz="914400" rtl="0" eaLnBrk="1" latinLnBrk="0" hangingPunct="1">
              <a:spcBef>
                <a:spcPts val="300"/>
              </a:spcBef>
              <a:spcAft>
                <a:spcPts val="500"/>
              </a:spcAft>
              <a:buFontTx/>
              <a:buNone/>
            </a:pPr>
            <a:r>
              <a:rPr lang="en-US"/>
              <a:t>Fourth level</a:t>
            </a:r>
          </a:p>
          <a:p>
            <a:pPr marL="0" lvl="4" indent="0" algn="ctr" defTabSz="914400" rtl="0" eaLnBrk="1" latinLnBrk="0" hangingPunct="1">
              <a:spcBef>
                <a:spcPts val="300"/>
              </a:spcBef>
              <a:spcAft>
                <a:spcPts val="500"/>
              </a:spcAft>
              <a:buFontTx/>
              <a:buNone/>
            </a:pPr>
            <a:r>
              <a:rPr lang="en-US"/>
              <a:t>Fifth level</a:t>
            </a:r>
            <a:endParaRPr lang="en-GB" dirty="0"/>
          </a:p>
        </p:txBody>
      </p:sp>
      <p:sp>
        <p:nvSpPr>
          <p:cNvPr id="11" name="Subtitle 2"/>
          <p:cNvSpPr>
            <a:spLocks noGrp="1"/>
          </p:cNvSpPr>
          <p:nvPr>
            <p:ph type="subTitle" idx="1" hasCustomPrompt="1"/>
          </p:nvPr>
        </p:nvSpPr>
        <p:spPr bwMode="auto">
          <a:xfrm>
            <a:off x="228600" y="673100"/>
            <a:ext cx="8686800" cy="429768"/>
          </a:xfrm>
        </p:spPr>
        <p:txBody>
          <a:bodyPr tIns="0">
            <a:noAutofit/>
          </a:bodyPr>
          <a:lstStyle>
            <a:lvl1pPr marL="0" indent="0" algn="ctr">
              <a:spcBef>
                <a:spcPts val="0"/>
              </a:spcBef>
              <a:spcAft>
                <a:spcPts val="0"/>
              </a:spcAft>
              <a:buNone/>
              <a:defRPr sz="20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title" hasCustomPrompt="1"/>
          </p:nvPr>
        </p:nvSpPr>
        <p:spPr bwMode="gray">
          <a:xfrm>
            <a:off x="228600" y="246888"/>
            <a:ext cx="8686800" cy="457200"/>
          </a:xfrm>
        </p:spPr>
        <p:txBody>
          <a:bodyPr/>
          <a:lstStyle>
            <a:lvl1pPr>
              <a:defRPr baseline="0">
                <a:solidFill>
                  <a:schemeClr val="tx2"/>
                </a:solidFill>
              </a:defRPr>
            </a:lvl1pPr>
          </a:lstStyle>
          <a:p>
            <a:r>
              <a:rPr lang="en-US" dirty="0"/>
              <a:t>CLICK TO EDIT MASTER TITLE STYLE</a:t>
            </a:r>
            <a:endParaRPr lang="en-GB" dirty="0"/>
          </a:p>
        </p:txBody>
      </p:sp>
      <p:sp>
        <p:nvSpPr>
          <p:cNvPr id="18" name="Date Placeholder 17"/>
          <p:cNvSpPr>
            <a:spLocks noGrp="1"/>
          </p:cNvSpPr>
          <p:nvPr>
            <p:ph type="dt" sz="half" idx="17"/>
          </p:nvPr>
        </p:nvSpPr>
        <p:spPr/>
        <p:txBody>
          <a:bodyPr/>
          <a:lstStyle/>
          <a:p>
            <a:endParaRPr lang="en-US" dirty="0"/>
          </a:p>
        </p:txBody>
      </p:sp>
      <p:sp>
        <p:nvSpPr>
          <p:cNvPr id="19" name="Slide Number Placeholder 18"/>
          <p:cNvSpPr>
            <a:spLocks noGrp="1"/>
          </p:cNvSpPr>
          <p:nvPr>
            <p:ph type="sldNum" sz="quarter" idx="18"/>
          </p:nvPr>
        </p:nvSpPr>
        <p:spPr/>
        <p:txBody>
          <a:bodyPr/>
          <a:lstStyle/>
          <a:p>
            <a:fld id="{C9257289-562A-4E75-8276-20CFDD27D3B8}" type="slidenum">
              <a:rPr lang="en-US" smtClean="0"/>
              <a:pPr/>
              <a:t>‹#›</a:t>
            </a:fld>
            <a:endParaRPr lang="en-US" dirty="0"/>
          </a:p>
        </p:txBody>
      </p:sp>
      <p:sp>
        <p:nvSpPr>
          <p:cNvPr id="20" name="Footer Placeholder 19"/>
          <p:cNvSpPr>
            <a:spLocks noGrp="1"/>
          </p:cNvSpPr>
          <p:nvPr>
            <p:ph type="ftr" sz="quarter" idx="19"/>
          </p:nvPr>
        </p:nvSpPr>
        <p:spPr/>
        <p:txBody>
          <a:bodyPr/>
          <a:lstStyle/>
          <a:p>
            <a:r>
              <a:rPr lang="en-US" dirty="0"/>
              <a:t>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Icons with Bullets B">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223838" y="1268507"/>
            <a:ext cx="8693150" cy="379424"/>
          </a:xfrm>
        </p:spPr>
        <p:txBody>
          <a:bodyPr anchor="ctr" anchorCtr="0">
            <a:noAutofit/>
          </a:bodyPr>
          <a:lstStyle>
            <a:lvl1pPr marL="0" indent="0" algn="ctr">
              <a:lnSpc>
                <a:spcPct val="100000"/>
              </a:lnSpc>
              <a:spcBef>
                <a:spcPts val="0"/>
              </a:spcBef>
              <a:spcAft>
                <a:spcPts val="0"/>
              </a:spcAft>
              <a:buFontTx/>
              <a:buNone/>
              <a:defRPr sz="1600">
                <a:solidFill>
                  <a:schemeClr val="accent1"/>
                </a:solidFill>
                <a:latin typeface="BentonSans Regular" pitchFamily="2" charset="0"/>
              </a:defRPr>
            </a:lvl1pPr>
          </a:lstStyle>
          <a:p>
            <a:pPr lvl="0"/>
            <a:r>
              <a:rPr lang="en-US" noProof="0"/>
              <a:t>Edit Master text styles</a:t>
            </a:r>
          </a:p>
        </p:txBody>
      </p:sp>
      <p:sp>
        <p:nvSpPr>
          <p:cNvPr id="13" name="Oval 12"/>
          <p:cNvSpPr/>
          <p:nvPr userDrawn="1"/>
        </p:nvSpPr>
        <p:spPr bwMode="gray">
          <a:xfrm>
            <a:off x="1513645" y="1886279"/>
            <a:ext cx="1057835" cy="105783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BentonSans Regular" pitchFamily="2" charset="0"/>
            </a:endParaRPr>
          </a:p>
        </p:txBody>
      </p:sp>
      <p:sp>
        <p:nvSpPr>
          <p:cNvPr id="14" name="Oval 13"/>
          <p:cNvSpPr/>
          <p:nvPr userDrawn="1"/>
        </p:nvSpPr>
        <p:spPr bwMode="gray">
          <a:xfrm>
            <a:off x="4043082" y="1886279"/>
            <a:ext cx="1057835" cy="105783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BentonSans Regular" pitchFamily="2" charset="0"/>
            </a:endParaRPr>
          </a:p>
        </p:txBody>
      </p:sp>
      <p:sp>
        <p:nvSpPr>
          <p:cNvPr id="15" name="Oval 14"/>
          <p:cNvSpPr/>
          <p:nvPr userDrawn="1"/>
        </p:nvSpPr>
        <p:spPr bwMode="gray">
          <a:xfrm>
            <a:off x="6554164" y="1886279"/>
            <a:ext cx="1057835" cy="105783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BentonSans Regular" pitchFamily="2" charset="0"/>
            </a:endParaRPr>
          </a:p>
        </p:txBody>
      </p:sp>
      <p:sp>
        <p:nvSpPr>
          <p:cNvPr id="16" name="Text Placeholder 20"/>
          <p:cNvSpPr>
            <a:spLocks noGrp="1"/>
          </p:cNvSpPr>
          <p:nvPr>
            <p:ph type="body" sz="quarter" idx="14"/>
          </p:nvPr>
        </p:nvSpPr>
        <p:spPr bwMode="gray">
          <a:xfrm>
            <a:off x="991002" y="3084766"/>
            <a:ext cx="2103120" cy="3108960"/>
          </a:xfrm>
        </p:spPr>
        <p:txBody>
          <a:bodyPr/>
          <a:lstStyle>
            <a:lvl1pPr marL="0" indent="0" algn="ctr">
              <a:spcBef>
                <a:spcPts val="400"/>
              </a:spcBef>
              <a:spcAft>
                <a:spcPts val="600"/>
              </a:spcAft>
              <a:buFontTx/>
              <a:buNone/>
              <a:defRPr sz="1400">
                <a:solidFill>
                  <a:schemeClr val="accent1"/>
                </a:solidFill>
                <a:latin typeface="BentonSans Regular" pitchFamily="2" charset="0"/>
              </a:defRPr>
            </a:lvl1pPr>
            <a:lvl2pPr marL="169863" indent="-169863">
              <a:spcBef>
                <a:spcPts val="400"/>
              </a:spcBef>
              <a:spcAft>
                <a:spcPts val="400"/>
              </a:spcAft>
              <a:buFontTx/>
              <a:buBlip>
                <a:blip r:embed="rId2"/>
              </a:buBlip>
              <a:defRPr sz="1200">
                <a:latin typeface="BentonSans Regular" pitchFamily="2" charset="0"/>
              </a:defRPr>
            </a:lvl2pPr>
            <a:lvl3pPr marL="341313" indent="-171450">
              <a:spcBef>
                <a:spcPts val="400"/>
              </a:spcBef>
              <a:spcAft>
                <a:spcPts val="400"/>
              </a:spcAft>
              <a:buFont typeface="BentonSans Regular" pitchFamily="2" charset="0"/>
              <a:buChar char="−"/>
              <a:defRPr sz="1200">
                <a:latin typeface="BentonSans Regular" pitchFamily="2" charset="0"/>
              </a:defRPr>
            </a:lvl3pPr>
            <a:lvl4pPr marL="511175" indent="-169863">
              <a:spcBef>
                <a:spcPts val="400"/>
              </a:spcBef>
              <a:spcAft>
                <a:spcPts val="400"/>
              </a:spcAft>
              <a:buFont typeface="Arial" pitchFamily="34" charset="0"/>
              <a:buChar char="•"/>
              <a:defRPr sz="1200">
                <a:latin typeface="BentonSans Regular" pitchFamily="2" charset="0"/>
              </a:defRPr>
            </a:lvl4pPr>
            <a:lvl5pPr marL="690563" indent="-179388">
              <a:spcBef>
                <a:spcPts val="400"/>
              </a:spcBef>
              <a:spcAft>
                <a:spcPts val="400"/>
              </a:spcAft>
              <a:buFont typeface="BentonSans Regular" pitchFamily="2" charset="0"/>
              <a:buChar char="−"/>
              <a:defRPr sz="1200">
                <a:latin typeface="BentonSans Regular"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20"/>
          <p:cNvSpPr>
            <a:spLocks noGrp="1"/>
          </p:cNvSpPr>
          <p:nvPr>
            <p:ph type="body" sz="quarter" idx="16"/>
          </p:nvPr>
        </p:nvSpPr>
        <p:spPr bwMode="gray">
          <a:xfrm>
            <a:off x="3525011" y="3084766"/>
            <a:ext cx="2103120" cy="3108960"/>
          </a:xfrm>
        </p:spPr>
        <p:txBody>
          <a:bodyPr/>
          <a:lstStyle>
            <a:lvl1pPr marL="0" indent="0" algn="ctr">
              <a:spcBef>
                <a:spcPts val="400"/>
              </a:spcBef>
              <a:spcAft>
                <a:spcPts val="600"/>
              </a:spcAft>
              <a:buFontTx/>
              <a:buNone/>
              <a:defRPr sz="1400">
                <a:solidFill>
                  <a:schemeClr val="accent1"/>
                </a:solidFill>
                <a:latin typeface="BentonSans Regular" pitchFamily="2" charset="0"/>
              </a:defRPr>
            </a:lvl1pPr>
            <a:lvl2pPr marL="169863" indent="-169863">
              <a:spcBef>
                <a:spcPts val="400"/>
              </a:spcBef>
              <a:spcAft>
                <a:spcPts val="400"/>
              </a:spcAft>
              <a:buFontTx/>
              <a:buBlip>
                <a:blip r:embed="rId2"/>
              </a:buBlip>
              <a:defRPr sz="1200">
                <a:latin typeface="BentonSans Regular" pitchFamily="2" charset="0"/>
              </a:defRPr>
            </a:lvl2pPr>
            <a:lvl3pPr marL="341313" indent="-171450">
              <a:spcBef>
                <a:spcPts val="400"/>
              </a:spcBef>
              <a:spcAft>
                <a:spcPts val="400"/>
              </a:spcAft>
              <a:buFont typeface="BentonSans Regular" pitchFamily="2" charset="0"/>
              <a:buChar char="−"/>
              <a:defRPr sz="1200">
                <a:latin typeface="BentonSans Regular" pitchFamily="2" charset="0"/>
              </a:defRPr>
            </a:lvl3pPr>
            <a:lvl4pPr marL="511175" indent="-169863">
              <a:spcBef>
                <a:spcPts val="400"/>
              </a:spcBef>
              <a:spcAft>
                <a:spcPts val="400"/>
              </a:spcAft>
              <a:buFont typeface="Arial" pitchFamily="34" charset="0"/>
              <a:buChar char="•"/>
              <a:defRPr sz="1200">
                <a:latin typeface="BentonSans Regular" pitchFamily="2" charset="0"/>
              </a:defRPr>
            </a:lvl4pPr>
            <a:lvl5pPr marL="690563" indent="-179388">
              <a:spcBef>
                <a:spcPts val="400"/>
              </a:spcBef>
              <a:spcAft>
                <a:spcPts val="400"/>
              </a:spcAft>
              <a:buFont typeface="BentonSans Regular" pitchFamily="2" charset="0"/>
              <a:buChar char="−"/>
              <a:defRPr sz="1200">
                <a:latin typeface="BentonSans Regular"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Text Placeholder 20"/>
          <p:cNvSpPr>
            <a:spLocks noGrp="1"/>
          </p:cNvSpPr>
          <p:nvPr>
            <p:ph type="body" sz="quarter" idx="17"/>
          </p:nvPr>
        </p:nvSpPr>
        <p:spPr bwMode="gray">
          <a:xfrm>
            <a:off x="6059021" y="3084766"/>
            <a:ext cx="2103120" cy="3108960"/>
          </a:xfrm>
        </p:spPr>
        <p:txBody>
          <a:bodyPr/>
          <a:lstStyle>
            <a:lvl1pPr marL="0" indent="0" algn="ctr">
              <a:spcBef>
                <a:spcPts val="400"/>
              </a:spcBef>
              <a:spcAft>
                <a:spcPts val="600"/>
              </a:spcAft>
              <a:buFontTx/>
              <a:buNone/>
              <a:defRPr sz="1400">
                <a:solidFill>
                  <a:schemeClr val="accent1"/>
                </a:solidFill>
                <a:latin typeface="BentonSans Regular" pitchFamily="2" charset="0"/>
              </a:defRPr>
            </a:lvl1pPr>
            <a:lvl2pPr marL="169863" indent="-169863">
              <a:spcBef>
                <a:spcPts val="400"/>
              </a:spcBef>
              <a:spcAft>
                <a:spcPts val="400"/>
              </a:spcAft>
              <a:buFontTx/>
              <a:buBlip>
                <a:blip r:embed="rId2"/>
              </a:buBlip>
              <a:defRPr sz="1200">
                <a:latin typeface="BentonSans Regular" pitchFamily="2" charset="0"/>
              </a:defRPr>
            </a:lvl2pPr>
            <a:lvl3pPr marL="341313" indent="-171450">
              <a:spcBef>
                <a:spcPts val="400"/>
              </a:spcBef>
              <a:spcAft>
                <a:spcPts val="400"/>
              </a:spcAft>
              <a:buFont typeface="BentonSans Regular" pitchFamily="2" charset="0"/>
              <a:buChar char="−"/>
              <a:defRPr sz="1200">
                <a:latin typeface="BentonSans Regular" pitchFamily="2" charset="0"/>
              </a:defRPr>
            </a:lvl3pPr>
            <a:lvl4pPr marL="511175" indent="-169863">
              <a:spcBef>
                <a:spcPts val="400"/>
              </a:spcBef>
              <a:spcAft>
                <a:spcPts val="400"/>
              </a:spcAft>
              <a:buFont typeface="Arial" pitchFamily="34" charset="0"/>
              <a:buChar char="•"/>
              <a:defRPr sz="1200">
                <a:latin typeface="BentonSans Regular" pitchFamily="2" charset="0"/>
              </a:defRPr>
            </a:lvl4pPr>
            <a:lvl5pPr marL="690563" indent="-179388">
              <a:spcBef>
                <a:spcPts val="400"/>
              </a:spcBef>
              <a:spcAft>
                <a:spcPts val="400"/>
              </a:spcAft>
              <a:buFont typeface="BentonSans Regular" pitchFamily="2" charset="0"/>
              <a:buChar char="−"/>
              <a:defRPr sz="1200">
                <a:latin typeface="BentonSans Regular"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Subtitle 2"/>
          <p:cNvSpPr>
            <a:spLocks noGrp="1"/>
          </p:cNvSpPr>
          <p:nvPr>
            <p:ph type="subTitle" idx="18" hasCustomPrompt="1"/>
          </p:nvPr>
        </p:nvSpPr>
        <p:spPr bwMode="auto">
          <a:xfrm>
            <a:off x="228600" y="673100"/>
            <a:ext cx="8686800" cy="429768"/>
          </a:xfrm>
        </p:spPr>
        <p:txBody>
          <a:bodyPr tIns="0">
            <a:noAutofit/>
          </a:bodyPr>
          <a:lstStyle>
            <a:lvl1pPr marL="0" indent="0" algn="ctr">
              <a:spcBef>
                <a:spcPts val="0"/>
              </a:spcBef>
              <a:spcAft>
                <a:spcPts val="0"/>
              </a:spcAft>
              <a:buNone/>
              <a:defRPr sz="20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title" hasCustomPrompt="1"/>
          </p:nvPr>
        </p:nvSpPr>
        <p:spPr bwMode="gray">
          <a:xfrm>
            <a:off x="228600" y="246888"/>
            <a:ext cx="8686800" cy="457200"/>
          </a:xfrm>
        </p:spPr>
        <p:txBody>
          <a:bodyPr/>
          <a:lstStyle>
            <a:lvl1pPr>
              <a:defRPr baseline="0">
                <a:solidFill>
                  <a:schemeClr val="tx2"/>
                </a:solidFill>
              </a:defRPr>
            </a:lvl1pPr>
          </a:lstStyle>
          <a:p>
            <a:r>
              <a:rPr lang="en-US" noProof="0" dirty="0"/>
              <a:t>CLICK TO EDIT MASTER TITLE STYLE</a:t>
            </a:r>
          </a:p>
        </p:txBody>
      </p:sp>
      <p:sp>
        <p:nvSpPr>
          <p:cNvPr id="22" name="Date Placeholder 21"/>
          <p:cNvSpPr>
            <a:spLocks noGrp="1"/>
          </p:cNvSpPr>
          <p:nvPr>
            <p:ph type="dt" sz="half" idx="19"/>
          </p:nvPr>
        </p:nvSpPr>
        <p:spPr/>
        <p:txBody>
          <a:bodyPr/>
          <a:lstStyle/>
          <a:p>
            <a:endParaRPr lang="en-US" dirty="0"/>
          </a:p>
        </p:txBody>
      </p:sp>
      <p:sp>
        <p:nvSpPr>
          <p:cNvPr id="23" name="Slide Number Placeholder 22"/>
          <p:cNvSpPr>
            <a:spLocks noGrp="1"/>
          </p:cNvSpPr>
          <p:nvPr>
            <p:ph type="sldNum" sz="quarter" idx="20"/>
          </p:nvPr>
        </p:nvSpPr>
        <p:spPr/>
        <p:txBody>
          <a:bodyPr/>
          <a:lstStyle/>
          <a:p>
            <a:fld id="{C9257289-562A-4E75-8276-20CFDD27D3B8}" type="slidenum">
              <a:rPr lang="en-US" smtClean="0"/>
              <a:pPr/>
              <a:t>‹#›</a:t>
            </a:fld>
            <a:endParaRPr lang="en-US" dirty="0"/>
          </a:p>
        </p:txBody>
      </p:sp>
      <p:sp>
        <p:nvSpPr>
          <p:cNvPr id="24" name="Footer Placeholder 23"/>
          <p:cNvSpPr>
            <a:spLocks noGrp="1"/>
          </p:cNvSpPr>
          <p:nvPr>
            <p:ph type="ftr" sz="quarter" idx="21"/>
          </p:nvPr>
        </p:nvSpPr>
        <p:spPr/>
        <p:txBody>
          <a:bodyPr/>
          <a:lstStyle/>
          <a:p>
            <a:r>
              <a:rPr lang="en-US" dirty="0"/>
              <a:t>     </a:t>
            </a:r>
          </a:p>
        </p:txBody>
      </p:sp>
    </p:spTree>
  </p:cSld>
  <p:clrMapOvr>
    <a:masterClrMapping/>
  </p:clrMapOvr>
  <p:extLst mod="1">
    <p:ext uri="{DCECCB84-F9BA-43D5-87BE-67443E8EF086}">
      <p15:sldGuideLst xmlns:p15="http://schemas.microsoft.com/office/powerpoint/2012/main">
        <p15:guide id="1"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Icons with Bullets">
    <p:spTree>
      <p:nvGrpSpPr>
        <p:cNvPr id="1" name=""/>
        <p:cNvGrpSpPr/>
        <p:nvPr/>
      </p:nvGrpSpPr>
      <p:grpSpPr>
        <a:xfrm>
          <a:off x="0" y="0"/>
          <a:ext cx="0" cy="0"/>
          <a:chOff x="0" y="0"/>
          <a:chExt cx="0" cy="0"/>
        </a:xfrm>
      </p:grpSpPr>
      <p:sp>
        <p:nvSpPr>
          <p:cNvPr id="12" name="Text Placeholder 20"/>
          <p:cNvSpPr>
            <a:spLocks noGrp="1"/>
          </p:cNvSpPr>
          <p:nvPr userDrawn="1">
            <p:ph type="body" sz="quarter" idx="14"/>
          </p:nvPr>
        </p:nvSpPr>
        <p:spPr bwMode="gray">
          <a:xfrm>
            <a:off x="213360" y="3001010"/>
            <a:ext cx="1847088" cy="2912109"/>
          </a:xfrm>
        </p:spPr>
        <p:txBody>
          <a:bodyPr>
            <a:noAutofit/>
          </a:bodyPr>
          <a:lstStyle>
            <a:lvl1pPr marL="0" indent="0" algn="l">
              <a:lnSpc>
                <a:spcPts val="1600"/>
              </a:lnSpc>
              <a:spcBef>
                <a:spcPts val="400"/>
              </a:spcBef>
              <a:spcAft>
                <a:spcPts val="600"/>
              </a:spcAft>
              <a:buFontTx/>
              <a:buNone/>
              <a:defRPr sz="1200">
                <a:solidFill>
                  <a:schemeClr val="accent1"/>
                </a:solidFill>
                <a:latin typeface="BentonSans Regular" pitchFamily="2" charset="0"/>
              </a:defRPr>
            </a:lvl1pPr>
            <a:lvl2pPr marL="169863" indent="-169863">
              <a:lnSpc>
                <a:spcPct val="100000"/>
              </a:lnSpc>
              <a:spcAft>
                <a:spcPts val="400"/>
              </a:spcAft>
              <a:buFontTx/>
              <a:buBlip>
                <a:blip r:embed="rId2"/>
              </a:buBlip>
              <a:defRPr sz="1100">
                <a:solidFill>
                  <a:schemeClr val="tx1"/>
                </a:solidFill>
                <a:latin typeface="BentonSans Regular" pitchFamily="2" charset="0"/>
              </a:defRPr>
            </a:lvl2pPr>
            <a:lvl3pPr marL="341313" indent="-171450">
              <a:lnSpc>
                <a:spcPct val="100000"/>
              </a:lnSpc>
              <a:spcAft>
                <a:spcPts val="400"/>
              </a:spcAft>
              <a:buFont typeface="BentonSans Regular" pitchFamily="2" charset="0"/>
              <a:buChar char="−"/>
              <a:defRPr sz="1100">
                <a:solidFill>
                  <a:schemeClr val="tx1"/>
                </a:solidFill>
                <a:latin typeface="BentonSans Regular" pitchFamily="2" charset="0"/>
              </a:defRPr>
            </a:lvl3pPr>
            <a:lvl4pPr marL="511175" indent="-169863">
              <a:lnSpc>
                <a:spcPct val="100000"/>
              </a:lnSpc>
              <a:spcAft>
                <a:spcPts val="400"/>
              </a:spcAft>
              <a:buFont typeface="Arial" pitchFamily="34" charset="0"/>
              <a:buChar char="•"/>
              <a:defRPr sz="1100">
                <a:solidFill>
                  <a:schemeClr val="tx1"/>
                </a:solidFill>
                <a:latin typeface="BentonSans Regular" pitchFamily="2" charset="0"/>
              </a:defRPr>
            </a:lvl4pPr>
            <a:lvl5pPr marL="690563" indent="-179388">
              <a:lnSpc>
                <a:spcPct val="100000"/>
              </a:lnSpc>
              <a:spcAft>
                <a:spcPts val="400"/>
              </a:spcAft>
              <a:buFont typeface="BentonSans Regular" pitchFamily="2" charset="0"/>
              <a:buChar char="−"/>
              <a:defRPr sz="1100">
                <a:solidFill>
                  <a:schemeClr val="tx1"/>
                </a:solidFill>
                <a:latin typeface="BentonSans Regular"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20"/>
          <p:cNvSpPr>
            <a:spLocks noGrp="1"/>
          </p:cNvSpPr>
          <p:nvPr userDrawn="1">
            <p:ph type="body" sz="quarter" idx="24"/>
          </p:nvPr>
        </p:nvSpPr>
        <p:spPr bwMode="gray">
          <a:xfrm>
            <a:off x="2470468" y="3001010"/>
            <a:ext cx="1920240" cy="2912109"/>
          </a:xfrm>
        </p:spPr>
        <p:txBody>
          <a:bodyPr>
            <a:noAutofit/>
          </a:bodyPr>
          <a:lstStyle>
            <a:lvl1pPr marL="0" indent="0" algn="l">
              <a:lnSpc>
                <a:spcPts val="1600"/>
              </a:lnSpc>
              <a:spcBef>
                <a:spcPts val="400"/>
              </a:spcBef>
              <a:spcAft>
                <a:spcPts val="600"/>
              </a:spcAft>
              <a:buFontTx/>
              <a:buNone/>
              <a:defRPr sz="1200">
                <a:solidFill>
                  <a:schemeClr val="accent1"/>
                </a:solidFill>
                <a:latin typeface="BentonSans Regular" pitchFamily="2" charset="0"/>
              </a:defRPr>
            </a:lvl1pPr>
            <a:lvl2pPr marL="169863" indent="-169863">
              <a:lnSpc>
                <a:spcPct val="100000"/>
              </a:lnSpc>
              <a:spcAft>
                <a:spcPts val="400"/>
              </a:spcAft>
              <a:buFontTx/>
              <a:buBlip>
                <a:blip r:embed="rId2"/>
              </a:buBlip>
              <a:defRPr sz="1100">
                <a:solidFill>
                  <a:schemeClr val="tx1"/>
                </a:solidFill>
                <a:latin typeface="BentonSans Regular" pitchFamily="2" charset="0"/>
              </a:defRPr>
            </a:lvl2pPr>
            <a:lvl3pPr marL="341313" indent="-171450">
              <a:lnSpc>
                <a:spcPct val="100000"/>
              </a:lnSpc>
              <a:spcAft>
                <a:spcPts val="400"/>
              </a:spcAft>
              <a:buFont typeface="BentonSans Regular" pitchFamily="2" charset="0"/>
              <a:buChar char="−"/>
              <a:defRPr sz="1100">
                <a:solidFill>
                  <a:schemeClr val="tx1"/>
                </a:solidFill>
                <a:latin typeface="BentonSans Regular" pitchFamily="2" charset="0"/>
              </a:defRPr>
            </a:lvl3pPr>
            <a:lvl4pPr marL="511175" indent="-169863">
              <a:lnSpc>
                <a:spcPct val="100000"/>
              </a:lnSpc>
              <a:spcAft>
                <a:spcPts val="400"/>
              </a:spcAft>
              <a:buFont typeface="Arial" pitchFamily="34" charset="0"/>
              <a:buChar char="•"/>
              <a:defRPr sz="1100">
                <a:solidFill>
                  <a:schemeClr val="tx1"/>
                </a:solidFill>
                <a:latin typeface="BentonSans Regular" pitchFamily="2" charset="0"/>
              </a:defRPr>
            </a:lvl4pPr>
            <a:lvl5pPr marL="690563" indent="-179388">
              <a:lnSpc>
                <a:spcPct val="100000"/>
              </a:lnSpc>
              <a:spcAft>
                <a:spcPts val="400"/>
              </a:spcAft>
              <a:buFont typeface="BentonSans Regular" pitchFamily="2" charset="0"/>
              <a:buChar char="−"/>
              <a:defRPr sz="1100">
                <a:solidFill>
                  <a:schemeClr val="tx1"/>
                </a:solidFill>
                <a:latin typeface="BentonSans Regular"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20"/>
          <p:cNvSpPr>
            <a:spLocks noGrp="1"/>
          </p:cNvSpPr>
          <p:nvPr userDrawn="1">
            <p:ph type="body" sz="quarter" idx="25"/>
          </p:nvPr>
        </p:nvSpPr>
        <p:spPr bwMode="gray">
          <a:xfrm>
            <a:off x="4756366" y="3001010"/>
            <a:ext cx="1920240" cy="2912109"/>
          </a:xfrm>
        </p:spPr>
        <p:txBody>
          <a:bodyPr>
            <a:noAutofit/>
          </a:bodyPr>
          <a:lstStyle>
            <a:lvl1pPr marL="0" indent="0" algn="l">
              <a:lnSpc>
                <a:spcPts val="1600"/>
              </a:lnSpc>
              <a:spcBef>
                <a:spcPts val="400"/>
              </a:spcBef>
              <a:spcAft>
                <a:spcPts val="600"/>
              </a:spcAft>
              <a:buFontTx/>
              <a:buNone/>
              <a:defRPr sz="1200">
                <a:solidFill>
                  <a:schemeClr val="accent1"/>
                </a:solidFill>
                <a:latin typeface="BentonSans Regular" pitchFamily="2" charset="0"/>
              </a:defRPr>
            </a:lvl1pPr>
            <a:lvl2pPr marL="169863" indent="-169863">
              <a:lnSpc>
                <a:spcPct val="100000"/>
              </a:lnSpc>
              <a:spcAft>
                <a:spcPts val="400"/>
              </a:spcAft>
              <a:buFontTx/>
              <a:buBlip>
                <a:blip r:embed="rId2"/>
              </a:buBlip>
              <a:defRPr sz="1100">
                <a:solidFill>
                  <a:schemeClr val="tx1"/>
                </a:solidFill>
                <a:latin typeface="BentonSans Regular" pitchFamily="2" charset="0"/>
              </a:defRPr>
            </a:lvl2pPr>
            <a:lvl3pPr marL="341313" indent="-171450">
              <a:lnSpc>
                <a:spcPct val="100000"/>
              </a:lnSpc>
              <a:spcAft>
                <a:spcPts val="400"/>
              </a:spcAft>
              <a:buFont typeface="BentonSans Regular" pitchFamily="2" charset="0"/>
              <a:buChar char="−"/>
              <a:defRPr sz="1100">
                <a:solidFill>
                  <a:schemeClr val="tx1"/>
                </a:solidFill>
                <a:latin typeface="BentonSans Regular" pitchFamily="2" charset="0"/>
              </a:defRPr>
            </a:lvl3pPr>
            <a:lvl4pPr marL="511175" indent="-169863">
              <a:lnSpc>
                <a:spcPct val="100000"/>
              </a:lnSpc>
              <a:spcAft>
                <a:spcPts val="400"/>
              </a:spcAft>
              <a:buFont typeface="Arial" pitchFamily="34" charset="0"/>
              <a:buChar char="•"/>
              <a:defRPr sz="1100">
                <a:solidFill>
                  <a:schemeClr val="tx1"/>
                </a:solidFill>
                <a:latin typeface="BentonSans Regular" pitchFamily="2" charset="0"/>
              </a:defRPr>
            </a:lvl4pPr>
            <a:lvl5pPr marL="690563" indent="-179388">
              <a:lnSpc>
                <a:spcPct val="100000"/>
              </a:lnSpc>
              <a:spcAft>
                <a:spcPts val="400"/>
              </a:spcAft>
              <a:buFont typeface="BentonSans Regular" pitchFamily="2" charset="0"/>
              <a:buChar char="−"/>
              <a:defRPr sz="1100">
                <a:solidFill>
                  <a:schemeClr val="tx1"/>
                </a:solidFill>
                <a:latin typeface="BentonSans Regular"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20"/>
          <p:cNvSpPr>
            <a:spLocks noGrp="1"/>
          </p:cNvSpPr>
          <p:nvPr>
            <p:ph type="body" sz="quarter" idx="30"/>
          </p:nvPr>
        </p:nvSpPr>
        <p:spPr bwMode="gray">
          <a:xfrm>
            <a:off x="7038175" y="3001010"/>
            <a:ext cx="1847088" cy="2912109"/>
          </a:xfrm>
        </p:spPr>
        <p:txBody>
          <a:bodyPr>
            <a:noAutofit/>
          </a:bodyPr>
          <a:lstStyle>
            <a:lvl1pPr marL="0" indent="0" algn="l">
              <a:lnSpc>
                <a:spcPts val="1600"/>
              </a:lnSpc>
              <a:spcBef>
                <a:spcPts val="400"/>
              </a:spcBef>
              <a:spcAft>
                <a:spcPts val="600"/>
              </a:spcAft>
              <a:buFontTx/>
              <a:buNone/>
              <a:defRPr sz="1200">
                <a:solidFill>
                  <a:schemeClr val="accent1"/>
                </a:solidFill>
                <a:latin typeface="BentonSans Regular" pitchFamily="2" charset="0"/>
              </a:defRPr>
            </a:lvl1pPr>
            <a:lvl2pPr marL="169863" indent="-169863">
              <a:lnSpc>
                <a:spcPct val="100000"/>
              </a:lnSpc>
              <a:spcAft>
                <a:spcPts val="400"/>
              </a:spcAft>
              <a:buFontTx/>
              <a:buBlip>
                <a:blip r:embed="rId2"/>
              </a:buBlip>
              <a:defRPr sz="1100">
                <a:solidFill>
                  <a:schemeClr val="tx1"/>
                </a:solidFill>
                <a:latin typeface="BentonSans Regular" pitchFamily="2" charset="0"/>
              </a:defRPr>
            </a:lvl2pPr>
            <a:lvl3pPr marL="341313" indent="-171450">
              <a:lnSpc>
                <a:spcPct val="100000"/>
              </a:lnSpc>
              <a:spcAft>
                <a:spcPts val="400"/>
              </a:spcAft>
              <a:buFont typeface="BentonSans Regular" pitchFamily="2" charset="0"/>
              <a:buChar char="−"/>
              <a:defRPr sz="1100">
                <a:solidFill>
                  <a:schemeClr val="tx1"/>
                </a:solidFill>
                <a:latin typeface="BentonSans Regular" pitchFamily="2" charset="0"/>
              </a:defRPr>
            </a:lvl3pPr>
            <a:lvl4pPr marL="511175" indent="-169863">
              <a:lnSpc>
                <a:spcPct val="100000"/>
              </a:lnSpc>
              <a:spcAft>
                <a:spcPts val="400"/>
              </a:spcAft>
              <a:buFont typeface="Arial" pitchFamily="34" charset="0"/>
              <a:buChar char="•"/>
              <a:defRPr sz="1100">
                <a:solidFill>
                  <a:schemeClr val="tx1"/>
                </a:solidFill>
                <a:latin typeface="BentonSans Regular" pitchFamily="2" charset="0"/>
              </a:defRPr>
            </a:lvl4pPr>
            <a:lvl5pPr marL="690563" indent="-179388">
              <a:lnSpc>
                <a:spcPct val="100000"/>
              </a:lnSpc>
              <a:spcAft>
                <a:spcPts val="400"/>
              </a:spcAft>
              <a:buFont typeface="BentonSans Regular" pitchFamily="2" charset="0"/>
              <a:buChar char="−"/>
              <a:defRPr sz="1100">
                <a:solidFill>
                  <a:schemeClr val="tx1"/>
                </a:solidFill>
                <a:latin typeface="BentonSans Regular"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Rectangle 13"/>
          <p:cNvSpPr/>
          <p:nvPr userDrawn="1"/>
        </p:nvSpPr>
        <p:spPr bwMode="gray">
          <a:xfrm>
            <a:off x="0" y="1415164"/>
            <a:ext cx="2276856" cy="1480436"/>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16" name="Rectangle 15"/>
          <p:cNvSpPr/>
          <p:nvPr userDrawn="1"/>
        </p:nvSpPr>
        <p:spPr bwMode="gray">
          <a:xfrm>
            <a:off x="2295144" y="1415164"/>
            <a:ext cx="2267712" cy="1480436"/>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17" name="Rectangle 16"/>
          <p:cNvSpPr/>
          <p:nvPr userDrawn="1"/>
        </p:nvSpPr>
        <p:spPr bwMode="gray">
          <a:xfrm>
            <a:off x="4581144" y="1415164"/>
            <a:ext cx="2267712" cy="1480436"/>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21" name="Rectangle 20"/>
          <p:cNvSpPr/>
          <p:nvPr userDrawn="1"/>
        </p:nvSpPr>
        <p:spPr bwMode="gray">
          <a:xfrm>
            <a:off x="6867144" y="1415164"/>
            <a:ext cx="2276856" cy="1480436"/>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23" name="Text Placeholder 7"/>
          <p:cNvSpPr>
            <a:spLocks noGrp="1"/>
          </p:cNvSpPr>
          <p:nvPr>
            <p:ph type="body" sz="quarter" idx="43" hasCustomPrompt="1"/>
          </p:nvPr>
        </p:nvSpPr>
        <p:spPr bwMode="gray">
          <a:xfrm>
            <a:off x="6992455" y="2389084"/>
            <a:ext cx="1938528" cy="431081"/>
          </a:xfrm>
        </p:spPr>
        <p:txBody>
          <a:bodyPr lIns="45720" tIns="45720" rIns="45720" anchor="b">
            <a:noAutofit/>
          </a:bodyPr>
          <a:lstStyle>
            <a:lvl1pPr marL="0" indent="0" algn="ctr">
              <a:lnSpc>
                <a:spcPct val="100000"/>
              </a:lnSpc>
              <a:spcBef>
                <a:spcPts val="0"/>
              </a:spcBef>
              <a:spcAft>
                <a:spcPts val="0"/>
              </a:spcAft>
              <a:buFontTx/>
              <a:buNone/>
              <a:defRPr sz="1300" cap="all" baseline="0">
                <a:solidFill>
                  <a:schemeClr val="bg2"/>
                </a:solidFill>
                <a:latin typeface="+mn-lt"/>
              </a:defRPr>
            </a:lvl1pPr>
          </a:lstStyle>
          <a:p>
            <a:pPr lvl="0"/>
            <a:r>
              <a:rPr lang="en-US" dirty="0"/>
              <a:t>Click to edit text styles</a:t>
            </a:r>
            <a:endParaRPr lang="en-GB" dirty="0"/>
          </a:p>
        </p:txBody>
      </p:sp>
      <p:sp>
        <p:nvSpPr>
          <p:cNvPr id="24" name="Text Placeholder 2"/>
          <p:cNvSpPr>
            <a:spLocks noGrp="1"/>
          </p:cNvSpPr>
          <p:nvPr>
            <p:ph type="body" idx="1" hasCustomPrompt="1"/>
          </p:nvPr>
        </p:nvSpPr>
        <p:spPr bwMode="gray">
          <a:xfrm>
            <a:off x="167640" y="2389740"/>
            <a:ext cx="1938528" cy="429768"/>
          </a:xfrm>
        </p:spPr>
        <p:txBody>
          <a:bodyPr anchor="b">
            <a:noAutofit/>
          </a:bodyPr>
          <a:lstStyle>
            <a:lvl1pPr marL="0" indent="0" algn="ctr">
              <a:lnSpc>
                <a:spcPct val="100000"/>
              </a:lnSpc>
              <a:buNone/>
              <a:defRPr lang="en-US" sz="1300" kern="1200" cap="all" baseline="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ts val="0"/>
              </a:spcBef>
              <a:spcAft>
                <a:spcPts val="0"/>
              </a:spcAft>
              <a:buFontTx/>
              <a:buNone/>
            </a:pPr>
            <a:r>
              <a:rPr lang="en-US" dirty="0"/>
              <a:t>Click to edit text styles</a:t>
            </a:r>
          </a:p>
        </p:txBody>
      </p:sp>
      <p:sp>
        <p:nvSpPr>
          <p:cNvPr id="25" name="Text Placeholder 4"/>
          <p:cNvSpPr>
            <a:spLocks noGrp="1"/>
          </p:cNvSpPr>
          <p:nvPr>
            <p:ph type="body" sz="quarter" idx="3" hasCustomPrompt="1"/>
          </p:nvPr>
        </p:nvSpPr>
        <p:spPr bwMode="gray">
          <a:xfrm>
            <a:off x="2461324" y="2389740"/>
            <a:ext cx="1938528" cy="429768"/>
          </a:xfrm>
        </p:spPr>
        <p:txBody>
          <a:bodyPr anchor="b">
            <a:noAutofit/>
          </a:bodyPr>
          <a:lstStyle>
            <a:lvl1pPr marL="0" indent="0" algn="ctr">
              <a:lnSpc>
                <a:spcPct val="100000"/>
              </a:lnSpc>
              <a:buNone/>
              <a:defRPr lang="en-US" sz="1300" kern="1200" cap="all" baseline="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ts val="0"/>
              </a:spcBef>
              <a:spcAft>
                <a:spcPts val="0"/>
              </a:spcAft>
              <a:buFontTx/>
              <a:buNone/>
            </a:pPr>
            <a:r>
              <a:rPr lang="en-US" dirty="0"/>
              <a:t>Click to edit text styles</a:t>
            </a:r>
          </a:p>
        </p:txBody>
      </p:sp>
      <p:sp>
        <p:nvSpPr>
          <p:cNvPr id="26" name="Text Placeholder 4"/>
          <p:cNvSpPr>
            <a:spLocks noGrp="1"/>
          </p:cNvSpPr>
          <p:nvPr>
            <p:ph type="body" sz="quarter" idx="44" hasCustomPrompt="1"/>
          </p:nvPr>
        </p:nvSpPr>
        <p:spPr bwMode="gray">
          <a:xfrm>
            <a:off x="4747222" y="2389740"/>
            <a:ext cx="1938528" cy="429768"/>
          </a:xfrm>
        </p:spPr>
        <p:txBody>
          <a:bodyPr anchor="b">
            <a:noAutofit/>
          </a:bodyPr>
          <a:lstStyle>
            <a:lvl1pPr marL="0" indent="0" algn="ctr">
              <a:lnSpc>
                <a:spcPct val="100000"/>
              </a:lnSpc>
              <a:buNone/>
              <a:defRPr lang="en-US" sz="1300" kern="1200" cap="all" baseline="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ts val="0"/>
              </a:spcBef>
              <a:spcAft>
                <a:spcPts val="0"/>
              </a:spcAft>
              <a:buFontTx/>
              <a:buNone/>
            </a:pPr>
            <a:r>
              <a:rPr lang="en-US" dirty="0"/>
              <a:t>Click to edit text styles</a:t>
            </a:r>
          </a:p>
        </p:txBody>
      </p:sp>
      <p:sp>
        <p:nvSpPr>
          <p:cNvPr id="27" name="Subtitle 2"/>
          <p:cNvSpPr>
            <a:spLocks noGrp="1"/>
          </p:cNvSpPr>
          <p:nvPr>
            <p:ph type="subTitle" idx="45" hasCustomPrompt="1"/>
          </p:nvPr>
        </p:nvSpPr>
        <p:spPr bwMode="auto">
          <a:xfrm>
            <a:off x="228600" y="673100"/>
            <a:ext cx="8686800" cy="429768"/>
          </a:xfrm>
        </p:spPr>
        <p:txBody>
          <a:bodyPr tIns="0">
            <a:noAutofit/>
          </a:bodyPr>
          <a:lstStyle>
            <a:lvl1pPr marL="0" indent="0" algn="ctr">
              <a:spcBef>
                <a:spcPts val="0"/>
              </a:spcBef>
              <a:spcAft>
                <a:spcPts val="0"/>
              </a:spcAft>
              <a:buNone/>
              <a:defRPr sz="20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8" name="Title 1"/>
          <p:cNvSpPr>
            <a:spLocks noGrp="1"/>
          </p:cNvSpPr>
          <p:nvPr>
            <p:ph type="title" hasCustomPrompt="1"/>
          </p:nvPr>
        </p:nvSpPr>
        <p:spPr bwMode="gray">
          <a:xfrm>
            <a:off x="228600" y="246888"/>
            <a:ext cx="8686800" cy="457200"/>
          </a:xfrm>
        </p:spPr>
        <p:txBody>
          <a:bodyPr/>
          <a:lstStyle>
            <a:lvl1pPr>
              <a:defRPr>
                <a:solidFill>
                  <a:schemeClr val="tx2"/>
                </a:solidFill>
              </a:defRPr>
            </a:lvl1pPr>
          </a:lstStyle>
          <a:p>
            <a:r>
              <a:rPr lang="en-US" dirty="0"/>
              <a:t>CLICK TO EDIT MASTER TITLE STYLE</a:t>
            </a:r>
            <a:endParaRPr lang="en-GB" dirty="0"/>
          </a:p>
        </p:txBody>
      </p:sp>
      <p:sp>
        <p:nvSpPr>
          <p:cNvPr id="29" name="Date Placeholder 28"/>
          <p:cNvSpPr>
            <a:spLocks noGrp="1"/>
          </p:cNvSpPr>
          <p:nvPr>
            <p:ph type="dt" sz="half" idx="46"/>
          </p:nvPr>
        </p:nvSpPr>
        <p:spPr/>
        <p:txBody>
          <a:bodyPr/>
          <a:lstStyle/>
          <a:p>
            <a:endParaRPr lang="en-US" dirty="0"/>
          </a:p>
        </p:txBody>
      </p:sp>
      <p:sp>
        <p:nvSpPr>
          <p:cNvPr id="30" name="Slide Number Placeholder 29"/>
          <p:cNvSpPr>
            <a:spLocks noGrp="1"/>
          </p:cNvSpPr>
          <p:nvPr>
            <p:ph type="sldNum" sz="quarter" idx="47"/>
          </p:nvPr>
        </p:nvSpPr>
        <p:spPr/>
        <p:txBody>
          <a:bodyPr/>
          <a:lstStyle/>
          <a:p>
            <a:fld id="{C9257289-562A-4E75-8276-20CFDD27D3B8}" type="slidenum">
              <a:rPr lang="en-US" smtClean="0"/>
              <a:pPr/>
              <a:t>‹#›</a:t>
            </a:fld>
            <a:endParaRPr lang="en-US" dirty="0"/>
          </a:p>
        </p:txBody>
      </p:sp>
      <p:sp>
        <p:nvSpPr>
          <p:cNvPr id="33" name="Footer Placeholder 32"/>
          <p:cNvSpPr>
            <a:spLocks noGrp="1"/>
          </p:cNvSpPr>
          <p:nvPr>
            <p:ph type="ftr" sz="quarter" idx="48"/>
          </p:nvPr>
        </p:nvSpPr>
        <p:spPr/>
        <p:txBody>
          <a:bodyPr/>
          <a:lstStyle/>
          <a:p>
            <a:r>
              <a:rPr lang="en-US" dirty="0"/>
              <a:t>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Icons with Bullets">
    <p:spTree>
      <p:nvGrpSpPr>
        <p:cNvPr id="1" name=""/>
        <p:cNvGrpSpPr/>
        <p:nvPr/>
      </p:nvGrpSpPr>
      <p:grpSpPr>
        <a:xfrm>
          <a:off x="0" y="0"/>
          <a:ext cx="0" cy="0"/>
          <a:chOff x="0" y="0"/>
          <a:chExt cx="0" cy="0"/>
        </a:xfrm>
      </p:grpSpPr>
      <p:sp>
        <p:nvSpPr>
          <p:cNvPr id="21" name="Text Placeholder 20"/>
          <p:cNvSpPr>
            <a:spLocks noGrp="1"/>
          </p:cNvSpPr>
          <p:nvPr>
            <p:ph type="body" sz="quarter" idx="14"/>
          </p:nvPr>
        </p:nvSpPr>
        <p:spPr bwMode="gray">
          <a:xfrm>
            <a:off x="346509" y="2612494"/>
            <a:ext cx="1704657" cy="2873906"/>
          </a:xfrm>
        </p:spPr>
        <p:txBody>
          <a:bodyPr>
            <a:normAutofit/>
          </a:bodyPr>
          <a:lstStyle>
            <a:lvl1pPr marL="0" indent="0" algn="ctr">
              <a:spcBef>
                <a:spcPts val="400"/>
              </a:spcBef>
              <a:spcAft>
                <a:spcPts val="600"/>
              </a:spcAft>
              <a:buFontTx/>
              <a:buNone/>
              <a:defRPr sz="1200">
                <a:solidFill>
                  <a:schemeClr val="accent1"/>
                </a:solidFill>
                <a:latin typeface="BentonSans Regular" pitchFamily="2" charset="0"/>
              </a:defRPr>
            </a:lvl1pPr>
            <a:lvl2pPr marL="169863" indent="-169863">
              <a:spcBef>
                <a:spcPts val="400"/>
              </a:spcBef>
              <a:spcAft>
                <a:spcPts val="400"/>
              </a:spcAft>
              <a:buFontTx/>
              <a:buBlip>
                <a:blip r:embed="rId2"/>
              </a:buBlip>
              <a:defRPr sz="1200">
                <a:latin typeface="BentonSans Regular" pitchFamily="2" charset="0"/>
              </a:defRPr>
            </a:lvl2pPr>
            <a:lvl3pPr marL="341313" indent="-171450">
              <a:spcBef>
                <a:spcPts val="400"/>
              </a:spcBef>
              <a:spcAft>
                <a:spcPts val="400"/>
              </a:spcAft>
              <a:buFont typeface="BentonSans Regular" pitchFamily="2" charset="0"/>
              <a:buChar char="−"/>
              <a:defRPr sz="1200">
                <a:latin typeface="BentonSans Regular" pitchFamily="2" charset="0"/>
              </a:defRPr>
            </a:lvl3pPr>
            <a:lvl4pPr marL="511175" indent="-169863">
              <a:spcBef>
                <a:spcPts val="400"/>
              </a:spcBef>
              <a:spcAft>
                <a:spcPts val="400"/>
              </a:spcAft>
              <a:buFont typeface="Arial" pitchFamily="34" charset="0"/>
              <a:buChar char="•"/>
              <a:defRPr sz="1200">
                <a:latin typeface="BentonSans Regular" pitchFamily="2" charset="0"/>
              </a:defRPr>
            </a:lvl4pPr>
            <a:lvl5pPr marL="690563" indent="-179388">
              <a:spcBef>
                <a:spcPts val="400"/>
              </a:spcBef>
              <a:spcAft>
                <a:spcPts val="400"/>
              </a:spcAft>
              <a:buFont typeface="BentonSans Regular" pitchFamily="2" charset="0"/>
              <a:buChar char="−"/>
              <a:defRPr sz="1200">
                <a:latin typeface="BentonSans Regular"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2" name="Group 21"/>
          <p:cNvGrpSpPr/>
          <p:nvPr userDrawn="1"/>
        </p:nvGrpSpPr>
        <p:grpSpPr>
          <a:xfrm>
            <a:off x="671901" y="1373234"/>
            <a:ext cx="7800198" cy="1057835"/>
            <a:chOff x="671901" y="1373234"/>
            <a:chExt cx="7800198" cy="1057835"/>
          </a:xfrm>
        </p:grpSpPr>
        <p:sp>
          <p:nvSpPr>
            <p:cNvPr id="13" name="Oval 12"/>
            <p:cNvSpPr/>
            <p:nvPr userDrawn="1"/>
          </p:nvSpPr>
          <p:spPr bwMode="gray">
            <a:xfrm>
              <a:off x="671901" y="1373234"/>
              <a:ext cx="1057835" cy="1057835"/>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14" name="Oval 13"/>
            <p:cNvSpPr/>
            <p:nvPr userDrawn="1"/>
          </p:nvSpPr>
          <p:spPr bwMode="gray">
            <a:xfrm>
              <a:off x="2357492" y="1373234"/>
              <a:ext cx="1057835" cy="1057835"/>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15" name="Oval 14"/>
            <p:cNvSpPr/>
            <p:nvPr userDrawn="1"/>
          </p:nvSpPr>
          <p:spPr bwMode="gray">
            <a:xfrm>
              <a:off x="4043083" y="1373234"/>
              <a:ext cx="1057835" cy="1057835"/>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12" name="Oval 11"/>
            <p:cNvSpPr/>
            <p:nvPr userDrawn="1"/>
          </p:nvSpPr>
          <p:spPr bwMode="gray">
            <a:xfrm>
              <a:off x="5728674" y="1373234"/>
              <a:ext cx="1057835" cy="1057835"/>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17" name="Oval 16"/>
            <p:cNvSpPr/>
            <p:nvPr userDrawn="1"/>
          </p:nvSpPr>
          <p:spPr bwMode="gray">
            <a:xfrm>
              <a:off x="7414264" y="1373234"/>
              <a:ext cx="1057835" cy="1057835"/>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grpSp>
      <p:sp>
        <p:nvSpPr>
          <p:cNvPr id="25" name="Text Placeholder 20"/>
          <p:cNvSpPr>
            <a:spLocks noGrp="1"/>
          </p:cNvSpPr>
          <p:nvPr userDrawn="1">
            <p:ph type="body" sz="quarter" idx="19"/>
          </p:nvPr>
        </p:nvSpPr>
        <p:spPr bwMode="gray">
          <a:xfrm>
            <a:off x="2020888" y="2612494"/>
            <a:ext cx="1704657" cy="2873906"/>
          </a:xfrm>
        </p:spPr>
        <p:txBody>
          <a:bodyPr>
            <a:normAutofit/>
          </a:bodyPr>
          <a:lstStyle>
            <a:lvl1pPr marL="0" indent="0" algn="ctr">
              <a:spcBef>
                <a:spcPts val="400"/>
              </a:spcBef>
              <a:spcAft>
                <a:spcPts val="600"/>
              </a:spcAft>
              <a:buFontTx/>
              <a:buNone/>
              <a:defRPr lang="en-US" sz="1200" kern="1200" dirty="0" smtClean="0">
                <a:solidFill>
                  <a:schemeClr val="accent1"/>
                </a:solidFill>
                <a:latin typeface="BentonSans Regular" pitchFamily="2" charset="0"/>
                <a:ea typeface="+mn-ea"/>
                <a:cs typeface="+mn-cs"/>
              </a:defRPr>
            </a:lvl1pPr>
            <a:lvl2pPr marL="169863" indent="-169863">
              <a:spcBef>
                <a:spcPts val="400"/>
              </a:spcBef>
              <a:spcAft>
                <a:spcPts val="400"/>
              </a:spcAft>
              <a:buFontTx/>
              <a:buBlip>
                <a:blip r:embed="rId2"/>
              </a:buBlip>
              <a:defRPr sz="1200">
                <a:latin typeface="BentonSans Regular" pitchFamily="2" charset="0"/>
              </a:defRPr>
            </a:lvl2pPr>
            <a:lvl3pPr marL="341313" indent="-171450">
              <a:spcBef>
                <a:spcPts val="400"/>
              </a:spcBef>
              <a:spcAft>
                <a:spcPts val="400"/>
              </a:spcAft>
              <a:buFont typeface="BentonSans Regular" pitchFamily="2" charset="0"/>
              <a:buChar char="−"/>
              <a:defRPr sz="1200">
                <a:latin typeface="BentonSans Regular" pitchFamily="2" charset="0"/>
              </a:defRPr>
            </a:lvl3pPr>
            <a:lvl4pPr marL="511175" indent="-169863">
              <a:spcBef>
                <a:spcPts val="400"/>
              </a:spcBef>
              <a:spcAft>
                <a:spcPts val="400"/>
              </a:spcAft>
              <a:buFont typeface="Arial" pitchFamily="34" charset="0"/>
              <a:buChar char="•"/>
              <a:defRPr sz="1200">
                <a:latin typeface="BentonSans Regular" pitchFamily="2" charset="0"/>
              </a:defRPr>
            </a:lvl4pPr>
            <a:lvl5pPr marL="690563" indent="-179388">
              <a:spcBef>
                <a:spcPts val="400"/>
              </a:spcBef>
              <a:spcAft>
                <a:spcPts val="400"/>
              </a:spcAft>
              <a:buFont typeface="BentonSans Regular" pitchFamily="2" charset="0"/>
              <a:buChar char="−"/>
              <a:defRPr sz="1200">
                <a:latin typeface="BentonSans Regular" pitchFamily="2" charset="0"/>
              </a:defRPr>
            </a:lvl5pPr>
          </a:lstStyle>
          <a:p>
            <a:pPr marL="0" lvl="0" indent="0" algn="ctr" defTabSz="914400" rtl="0" eaLnBrk="1" latinLnBrk="0" hangingPunct="1">
              <a:spcBef>
                <a:spcPts val="300"/>
              </a:spcBef>
              <a:spcAft>
                <a:spcPts val="600"/>
              </a:spcAft>
              <a:buFontTx/>
              <a:buNone/>
            </a:pPr>
            <a:r>
              <a:rPr lang="en-US"/>
              <a:t>Edit Master text styles</a:t>
            </a:r>
          </a:p>
          <a:p>
            <a:pPr marL="0" lvl="1" indent="0" algn="ctr" defTabSz="914400" rtl="0" eaLnBrk="1" latinLnBrk="0" hangingPunct="1">
              <a:spcBef>
                <a:spcPts val="300"/>
              </a:spcBef>
              <a:spcAft>
                <a:spcPts val="600"/>
              </a:spcAft>
              <a:buFontTx/>
              <a:buNone/>
            </a:pPr>
            <a:r>
              <a:rPr lang="en-US"/>
              <a:t>Second level</a:t>
            </a:r>
          </a:p>
          <a:p>
            <a:pPr marL="0" lvl="2" indent="0" algn="ctr" defTabSz="914400" rtl="0" eaLnBrk="1" latinLnBrk="0" hangingPunct="1">
              <a:spcBef>
                <a:spcPts val="300"/>
              </a:spcBef>
              <a:spcAft>
                <a:spcPts val="600"/>
              </a:spcAft>
              <a:buFontTx/>
              <a:buNone/>
            </a:pPr>
            <a:r>
              <a:rPr lang="en-US"/>
              <a:t>Third level</a:t>
            </a:r>
          </a:p>
          <a:p>
            <a:pPr marL="0" lvl="3" indent="0" algn="ctr" defTabSz="914400" rtl="0" eaLnBrk="1" latinLnBrk="0" hangingPunct="1">
              <a:spcBef>
                <a:spcPts val="300"/>
              </a:spcBef>
              <a:spcAft>
                <a:spcPts val="600"/>
              </a:spcAft>
              <a:buFontTx/>
              <a:buNone/>
            </a:pPr>
            <a:r>
              <a:rPr lang="en-US"/>
              <a:t>Fourth level</a:t>
            </a:r>
          </a:p>
          <a:p>
            <a:pPr marL="0" lvl="4" indent="0" algn="ctr" defTabSz="914400" rtl="0" eaLnBrk="1" latinLnBrk="0" hangingPunct="1">
              <a:spcBef>
                <a:spcPts val="300"/>
              </a:spcBef>
              <a:spcAft>
                <a:spcPts val="600"/>
              </a:spcAft>
              <a:buFontTx/>
              <a:buNone/>
            </a:pPr>
            <a:r>
              <a:rPr lang="en-US"/>
              <a:t>Fifth level</a:t>
            </a:r>
            <a:endParaRPr lang="en-GB" dirty="0"/>
          </a:p>
        </p:txBody>
      </p:sp>
      <p:sp>
        <p:nvSpPr>
          <p:cNvPr id="26" name="Text Placeholder 20"/>
          <p:cNvSpPr>
            <a:spLocks noGrp="1"/>
          </p:cNvSpPr>
          <p:nvPr userDrawn="1">
            <p:ph type="body" sz="quarter" idx="20"/>
          </p:nvPr>
        </p:nvSpPr>
        <p:spPr bwMode="gray">
          <a:xfrm>
            <a:off x="3716973" y="2612494"/>
            <a:ext cx="1704657" cy="2873906"/>
          </a:xfrm>
        </p:spPr>
        <p:txBody>
          <a:bodyPr>
            <a:normAutofit/>
          </a:bodyPr>
          <a:lstStyle>
            <a:lvl1pPr marL="0" indent="0" algn="ctr">
              <a:spcBef>
                <a:spcPts val="400"/>
              </a:spcBef>
              <a:spcAft>
                <a:spcPts val="600"/>
              </a:spcAft>
              <a:buFontTx/>
              <a:buNone/>
              <a:defRPr lang="en-US" sz="1200" kern="1200" dirty="0" smtClean="0">
                <a:solidFill>
                  <a:schemeClr val="accent1"/>
                </a:solidFill>
                <a:latin typeface="BentonSans Regular" pitchFamily="2" charset="0"/>
                <a:ea typeface="+mn-ea"/>
                <a:cs typeface="+mn-cs"/>
              </a:defRPr>
            </a:lvl1pPr>
            <a:lvl2pPr marL="169863" indent="-169863">
              <a:spcBef>
                <a:spcPts val="400"/>
              </a:spcBef>
              <a:spcAft>
                <a:spcPts val="400"/>
              </a:spcAft>
              <a:buFontTx/>
              <a:buBlip>
                <a:blip r:embed="rId2"/>
              </a:buBlip>
              <a:defRPr sz="1200">
                <a:latin typeface="BentonSans Regular" pitchFamily="2" charset="0"/>
              </a:defRPr>
            </a:lvl2pPr>
            <a:lvl3pPr marL="341313" indent="-171450">
              <a:spcBef>
                <a:spcPts val="400"/>
              </a:spcBef>
              <a:spcAft>
                <a:spcPts val="400"/>
              </a:spcAft>
              <a:buFont typeface="BentonSans Regular" pitchFamily="2" charset="0"/>
              <a:buChar char="−"/>
              <a:defRPr sz="1200">
                <a:latin typeface="BentonSans Regular" pitchFamily="2" charset="0"/>
              </a:defRPr>
            </a:lvl3pPr>
            <a:lvl4pPr marL="511175" indent="-169863">
              <a:spcBef>
                <a:spcPts val="400"/>
              </a:spcBef>
              <a:spcAft>
                <a:spcPts val="400"/>
              </a:spcAft>
              <a:buFont typeface="Arial" pitchFamily="34" charset="0"/>
              <a:buChar char="•"/>
              <a:defRPr sz="1200">
                <a:latin typeface="BentonSans Regular" pitchFamily="2" charset="0"/>
              </a:defRPr>
            </a:lvl4pPr>
            <a:lvl5pPr marL="690563" indent="-179388">
              <a:spcBef>
                <a:spcPts val="400"/>
              </a:spcBef>
              <a:spcAft>
                <a:spcPts val="400"/>
              </a:spcAft>
              <a:buFont typeface="BentonSans Regular" pitchFamily="2" charset="0"/>
              <a:buChar char="−"/>
              <a:defRPr sz="1200">
                <a:latin typeface="BentonSans Regular" pitchFamily="2" charset="0"/>
              </a:defRPr>
            </a:lvl5pPr>
          </a:lstStyle>
          <a:p>
            <a:pPr marL="0" lvl="0" indent="0" algn="ctr" defTabSz="914400" rtl="0" eaLnBrk="1" latinLnBrk="0" hangingPunct="1">
              <a:spcBef>
                <a:spcPts val="300"/>
              </a:spcBef>
              <a:spcAft>
                <a:spcPts val="600"/>
              </a:spcAft>
              <a:buFontTx/>
              <a:buNone/>
            </a:pPr>
            <a:r>
              <a:rPr lang="en-US"/>
              <a:t>Edit Master text styles</a:t>
            </a:r>
          </a:p>
          <a:p>
            <a:pPr marL="0" lvl="1" indent="0" algn="ctr" defTabSz="914400" rtl="0" eaLnBrk="1" latinLnBrk="0" hangingPunct="1">
              <a:spcBef>
                <a:spcPts val="300"/>
              </a:spcBef>
              <a:spcAft>
                <a:spcPts val="600"/>
              </a:spcAft>
              <a:buFontTx/>
              <a:buNone/>
            </a:pPr>
            <a:r>
              <a:rPr lang="en-US"/>
              <a:t>Second level</a:t>
            </a:r>
          </a:p>
          <a:p>
            <a:pPr marL="0" lvl="2" indent="0" algn="ctr" defTabSz="914400" rtl="0" eaLnBrk="1" latinLnBrk="0" hangingPunct="1">
              <a:spcBef>
                <a:spcPts val="300"/>
              </a:spcBef>
              <a:spcAft>
                <a:spcPts val="600"/>
              </a:spcAft>
              <a:buFontTx/>
              <a:buNone/>
            </a:pPr>
            <a:r>
              <a:rPr lang="en-US"/>
              <a:t>Third level</a:t>
            </a:r>
          </a:p>
          <a:p>
            <a:pPr marL="0" lvl="3" indent="0" algn="ctr" defTabSz="914400" rtl="0" eaLnBrk="1" latinLnBrk="0" hangingPunct="1">
              <a:spcBef>
                <a:spcPts val="300"/>
              </a:spcBef>
              <a:spcAft>
                <a:spcPts val="600"/>
              </a:spcAft>
              <a:buFontTx/>
              <a:buNone/>
            </a:pPr>
            <a:r>
              <a:rPr lang="en-US"/>
              <a:t>Fourth level</a:t>
            </a:r>
          </a:p>
          <a:p>
            <a:pPr marL="0" lvl="4" indent="0" algn="ctr" defTabSz="914400" rtl="0" eaLnBrk="1" latinLnBrk="0" hangingPunct="1">
              <a:spcBef>
                <a:spcPts val="300"/>
              </a:spcBef>
              <a:spcAft>
                <a:spcPts val="600"/>
              </a:spcAft>
              <a:buFontTx/>
              <a:buNone/>
            </a:pPr>
            <a:r>
              <a:rPr lang="en-US"/>
              <a:t>Fifth level</a:t>
            </a:r>
            <a:endParaRPr lang="en-GB" dirty="0"/>
          </a:p>
        </p:txBody>
      </p:sp>
      <p:sp>
        <p:nvSpPr>
          <p:cNvPr id="27" name="Text Placeholder 20"/>
          <p:cNvSpPr>
            <a:spLocks noGrp="1"/>
          </p:cNvSpPr>
          <p:nvPr userDrawn="1">
            <p:ph type="body" sz="quarter" idx="21"/>
          </p:nvPr>
        </p:nvSpPr>
        <p:spPr bwMode="gray">
          <a:xfrm>
            <a:off x="5402205" y="2612494"/>
            <a:ext cx="1704657" cy="2873906"/>
          </a:xfrm>
        </p:spPr>
        <p:txBody>
          <a:bodyPr>
            <a:normAutofit/>
          </a:bodyPr>
          <a:lstStyle>
            <a:lvl1pPr marL="0" indent="0" algn="ctr">
              <a:spcBef>
                <a:spcPts val="400"/>
              </a:spcBef>
              <a:spcAft>
                <a:spcPts val="600"/>
              </a:spcAft>
              <a:buFontTx/>
              <a:buNone/>
              <a:defRPr lang="en-US" sz="1200" kern="1200" dirty="0" smtClean="0">
                <a:solidFill>
                  <a:schemeClr val="accent1"/>
                </a:solidFill>
                <a:latin typeface="BentonSans Regular" pitchFamily="2" charset="0"/>
                <a:ea typeface="+mn-ea"/>
                <a:cs typeface="+mn-cs"/>
              </a:defRPr>
            </a:lvl1pPr>
            <a:lvl2pPr marL="169863" indent="-169863">
              <a:spcBef>
                <a:spcPts val="400"/>
              </a:spcBef>
              <a:spcAft>
                <a:spcPts val="400"/>
              </a:spcAft>
              <a:buFontTx/>
              <a:buBlip>
                <a:blip r:embed="rId2"/>
              </a:buBlip>
              <a:defRPr sz="1200">
                <a:latin typeface="BentonSans Regular" pitchFamily="2" charset="0"/>
              </a:defRPr>
            </a:lvl2pPr>
            <a:lvl3pPr marL="341313" indent="-171450">
              <a:spcBef>
                <a:spcPts val="400"/>
              </a:spcBef>
              <a:spcAft>
                <a:spcPts val="400"/>
              </a:spcAft>
              <a:buFont typeface="BentonSans Regular" pitchFamily="2" charset="0"/>
              <a:buChar char="−"/>
              <a:defRPr sz="1200">
                <a:latin typeface="BentonSans Regular" pitchFamily="2" charset="0"/>
              </a:defRPr>
            </a:lvl3pPr>
            <a:lvl4pPr marL="511175" indent="-169863">
              <a:spcBef>
                <a:spcPts val="400"/>
              </a:spcBef>
              <a:spcAft>
                <a:spcPts val="400"/>
              </a:spcAft>
              <a:buFont typeface="Arial" pitchFamily="34" charset="0"/>
              <a:buChar char="•"/>
              <a:defRPr sz="1200">
                <a:latin typeface="BentonSans Regular" pitchFamily="2" charset="0"/>
              </a:defRPr>
            </a:lvl4pPr>
            <a:lvl5pPr marL="690563" indent="-179388">
              <a:spcBef>
                <a:spcPts val="400"/>
              </a:spcBef>
              <a:spcAft>
                <a:spcPts val="400"/>
              </a:spcAft>
              <a:buFont typeface="BentonSans Regular" pitchFamily="2" charset="0"/>
              <a:buChar char="−"/>
              <a:defRPr sz="1200">
                <a:latin typeface="BentonSans Regular" pitchFamily="2" charset="0"/>
              </a:defRPr>
            </a:lvl5pPr>
          </a:lstStyle>
          <a:p>
            <a:pPr marL="0" lvl="0" indent="0" algn="ctr" defTabSz="914400" rtl="0" eaLnBrk="1" latinLnBrk="0" hangingPunct="1">
              <a:spcBef>
                <a:spcPts val="300"/>
              </a:spcBef>
              <a:spcAft>
                <a:spcPts val="600"/>
              </a:spcAft>
              <a:buFontTx/>
              <a:buNone/>
            </a:pPr>
            <a:r>
              <a:rPr lang="en-US"/>
              <a:t>Edit Master text styles</a:t>
            </a:r>
          </a:p>
          <a:p>
            <a:pPr marL="0" lvl="1" indent="0" algn="ctr" defTabSz="914400" rtl="0" eaLnBrk="1" latinLnBrk="0" hangingPunct="1">
              <a:spcBef>
                <a:spcPts val="300"/>
              </a:spcBef>
              <a:spcAft>
                <a:spcPts val="600"/>
              </a:spcAft>
              <a:buFontTx/>
              <a:buNone/>
            </a:pPr>
            <a:r>
              <a:rPr lang="en-US"/>
              <a:t>Second level</a:t>
            </a:r>
          </a:p>
          <a:p>
            <a:pPr marL="0" lvl="2" indent="0" algn="ctr" defTabSz="914400" rtl="0" eaLnBrk="1" latinLnBrk="0" hangingPunct="1">
              <a:spcBef>
                <a:spcPts val="300"/>
              </a:spcBef>
              <a:spcAft>
                <a:spcPts val="600"/>
              </a:spcAft>
              <a:buFontTx/>
              <a:buNone/>
            </a:pPr>
            <a:r>
              <a:rPr lang="en-US"/>
              <a:t>Third level</a:t>
            </a:r>
          </a:p>
          <a:p>
            <a:pPr marL="0" lvl="3" indent="0" algn="ctr" defTabSz="914400" rtl="0" eaLnBrk="1" latinLnBrk="0" hangingPunct="1">
              <a:spcBef>
                <a:spcPts val="300"/>
              </a:spcBef>
              <a:spcAft>
                <a:spcPts val="600"/>
              </a:spcAft>
              <a:buFontTx/>
              <a:buNone/>
            </a:pPr>
            <a:r>
              <a:rPr lang="en-US"/>
              <a:t>Fourth level</a:t>
            </a:r>
          </a:p>
          <a:p>
            <a:pPr marL="0" lvl="4" indent="0" algn="ctr" defTabSz="914400" rtl="0" eaLnBrk="1" latinLnBrk="0" hangingPunct="1">
              <a:spcBef>
                <a:spcPts val="300"/>
              </a:spcBef>
              <a:spcAft>
                <a:spcPts val="600"/>
              </a:spcAft>
              <a:buFontTx/>
              <a:buNone/>
            </a:pPr>
            <a:r>
              <a:rPr lang="en-US"/>
              <a:t>Fifth level</a:t>
            </a:r>
            <a:endParaRPr lang="en-GB" dirty="0"/>
          </a:p>
        </p:txBody>
      </p:sp>
      <p:sp>
        <p:nvSpPr>
          <p:cNvPr id="28" name="Text Placeholder 20"/>
          <p:cNvSpPr>
            <a:spLocks noGrp="1"/>
          </p:cNvSpPr>
          <p:nvPr userDrawn="1">
            <p:ph type="body" sz="quarter" idx="22"/>
          </p:nvPr>
        </p:nvSpPr>
        <p:spPr bwMode="gray">
          <a:xfrm>
            <a:off x="7097828" y="2612494"/>
            <a:ext cx="1704657" cy="2873906"/>
          </a:xfrm>
        </p:spPr>
        <p:txBody>
          <a:bodyPr>
            <a:normAutofit/>
          </a:bodyPr>
          <a:lstStyle>
            <a:lvl1pPr marL="0" indent="0" algn="ctr">
              <a:spcBef>
                <a:spcPts val="400"/>
              </a:spcBef>
              <a:spcAft>
                <a:spcPts val="600"/>
              </a:spcAft>
              <a:buFontTx/>
              <a:buNone/>
              <a:defRPr lang="en-US" sz="1200" kern="1200" dirty="0" smtClean="0">
                <a:solidFill>
                  <a:schemeClr val="accent1"/>
                </a:solidFill>
                <a:latin typeface="BentonSans Regular" pitchFamily="2" charset="0"/>
                <a:ea typeface="+mn-ea"/>
                <a:cs typeface="+mn-cs"/>
              </a:defRPr>
            </a:lvl1pPr>
            <a:lvl2pPr marL="169863" indent="-169863">
              <a:spcBef>
                <a:spcPts val="400"/>
              </a:spcBef>
              <a:spcAft>
                <a:spcPts val="400"/>
              </a:spcAft>
              <a:buFontTx/>
              <a:buBlip>
                <a:blip r:embed="rId2"/>
              </a:buBlip>
              <a:defRPr sz="1200">
                <a:latin typeface="BentonSans Regular" pitchFamily="2" charset="0"/>
              </a:defRPr>
            </a:lvl2pPr>
            <a:lvl3pPr marL="341313" indent="-171450">
              <a:spcBef>
                <a:spcPts val="400"/>
              </a:spcBef>
              <a:spcAft>
                <a:spcPts val="400"/>
              </a:spcAft>
              <a:buFont typeface="BentonSans Regular" pitchFamily="2" charset="0"/>
              <a:buChar char="−"/>
              <a:defRPr sz="1200">
                <a:latin typeface="BentonSans Regular" pitchFamily="2" charset="0"/>
              </a:defRPr>
            </a:lvl3pPr>
            <a:lvl4pPr marL="511175" indent="-169863">
              <a:spcBef>
                <a:spcPts val="400"/>
              </a:spcBef>
              <a:spcAft>
                <a:spcPts val="400"/>
              </a:spcAft>
              <a:buFont typeface="Arial" pitchFamily="34" charset="0"/>
              <a:buChar char="•"/>
              <a:defRPr sz="1200">
                <a:latin typeface="BentonSans Regular" pitchFamily="2" charset="0"/>
              </a:defRPr>
            </a:lvl4pPr>
            <a:lvl5pPr marL="690563" indent="-179388">
              <a:spcBef>
                <a:spcPts val="400"/>
              </a:spcBef>
              <a:spcAft>
                <a:spcPts val="400"/>
              </a:spcAft>
              <a:buFont typeface="BentonSans Regular" pitchFamily="2" charset="0"/>
              <a:buChar char="−"/>
              <a:defRPr sz="1200">
                <a:latin typeface="BentonSans Regular" pitchFamily="2" charset="0"/>
              </a:defRPr>
            </a:lvl5pPr>
          </a:lstStyle>
          <a:p>
            <a:pPr marL="0" lvl="0" indent="0" algn="ctr" defTabSz="914400" rtl="0" eaLnBrk="1" latinLnBrk="0" hangingPunct="1">
              <a:spcBef>
                <a:spcPts val="300"/>
              </a:spcBef>
              <a:spcAft>
                <a:spcPts val="600"/>
              </a:spcAft>
              <a:buFontTx/>
              <a:buNone/>
            </a:pPr>
            <a:r>
              <a:rPr lang="en-US"/>
              <a:t>Edit Master text styles</a:t>
            </a:r>
          </a:p>
          <a:p>
            <a:pPr marL="0" lvl="1" indent="0" algn="ctr" defTabSz="914400" rtl="0" eaLnBrk="1" latinLnBrk="0" hangingPunct="1">
              <a:spcBef>
                <a:spcPts val="300"/>
              </a:spcBef>
              <a:spcAft>
                <a:spcPts val="600"/>
              </a:spcAft>
              <a:buFontTx/>
              <a:buNone/>
            </a:pPr>
            <a:r>
              <a:rPr lang="en-US"/>
              <a:t>Second level</a:t>
            </a:r>
          </a:p>
          <a:p>
            <a:pPr marL="0" lvl="2" indent="0" algn="ctr" defTabSz="914400" rtl="0" eaLnBrk="1" latinLnBrk="0" hangingPunct="1">
              <a:spcBef>
                <a:spcPts val="300"/>
              </a:spcBef>
              <a:spcAft>
                <a:spcPts val="600"/>
              </a:spcAft>
              <a:buFontTx/>
              <a:buNone/>
            </a:pPr>
            <a:r>
              <a:rPr lang="en-US"/>
              <a:t>Third level</a:t>
            </a:r>
          </a:p>
          <a:p>
            <a:pPr marL="0" lvl="3" indent="0" algn="ctr" defTabSz="914400" rtl="0" eaLnBrk="1" latinLnBrk="0" hangingPunct="1">
              <a:spcBef>
                <a:spcPts val="300"/>
              </a:spcBef>
              <a:spcAft>
                <a:spcPts val="600"/>
              </a:spcAft>
              <a:buFontTx/>
              <a:buNone/>
            </a:pPr>
            <a:r>
              <a:rPr lang="en-US"/>
              <a:t>Fourth level</a:t>
            </a:r>
          </a:p>
          <a:p>
            <a:pPr marL="0" lvl="4" indent="0" algn="ctr" defTabSz="914400" rtl="0" eaLnBrk="1" latinLnBrk="0" hangingPunct="1">
              <a:spcBef>
                <a:spcPts val="300"/>
              </a:spcBef>
              <a:spcAft>
                <a:spcPts val="600"/>
              </a:spcAft>
              <a:buFontTx/>
              <a:buNone/>
            </a:pPr>
            <a:r>
              <a:rPr lang="en-US"/>
              <a:t>Fifth level</a:t>
            </a:r>
            <a:endParaRPr lang="en-GB" dirty="0"/>
          </a:p>
        </p:txBody>
      </p:sp>
      <p:sp>
        <p:nvSpPr>
          <p:cNvPr id="36" name="Text Placeholder 35"/>
          <p:cNvSpPr>
            <a:spLocks noGrp="1"/>
          </p:cNvSpPr>
          <p:nvPr userDrawn="1">
            <p:ph type="body" sz="quarter" idx="23"/>
          </p:nvPr>
        </p:nvSpPr>
        <p:spPr bwMode="gray">
          <a:xfrm>
            <a:off x="0" y="5501323"/>
            <a:ext cx="9144000" cy="328612"/>
          </a:xfrm>
        </p:spPr>
        <p:txBody>
          <a:bodyPr/>
          <a:lstStyle>
            <a:lvl2pPr marL="457200" marR="0" indent="-223838" algn="ctr" defTabSz="914400" rtl="0" eaLnBrk="1" fontAlgn="auto" latinLnBrk="0" hangingPunct="1">
              <a:lnSpc>
                <a:spcPct val="100000"/>
              </a:lnSpc>
              <a:spcBef>
                <a:spcPct val="20000"/>
              </a:spcBef>
              <a:spcAft>
                <a:spcPts val="0"/>
              </a:spcAft>
              <a:buClrTx/>
              <a:buSzTx/>
              <a:buFont typeface="Arial" pitchFamily="34" charset="0"/>
              <a:buNone/>
              <a:tabLst/>
              <a:defRPr baseline="0">
                <a:solidFill>
                  <a:schemeClr val="bg2">
                    <a:lumMod val="50000"/>
                  </a:schemeClr>
                </a:solidFill>
                <a:latin typeface="BentonSans Regular" pitchFamily="2" charset="0"/>
              </a:defRPr>
            </a:lvl2pPr>
          </a:lstStyle>
          <a:p>
            <a:pPr marL="457200" marR="0" lvl="0" indent="-223838" algn="ctr" defTabSz="914400" rtl="0" eaLnBrk="1" fontAlgn="auto" latinLnBrk="0" hangingPunct="1">
              <a:lnSpc>
                <a:spcPct val="100000"/>
              </a:lnSpc>
              <a:spcBef>
                <a:spcPct val="20000"/>
              </a:spcBef>
              <a:spcAft>
                <a:spcPts val="0"/>
              </a:spcAft>
              <a:buClrTx/>
              <a:buSzTx/>
              <a:buFont typeface="Arial" pitchFamily="34" charset="0"/>
              <a:buNone/>
              <a:tabLst/>
              <a:defRPr/>
            </a:pPr>
            <a:r>
              <a:rPr lang="en-US">
                <a:solidFill>
                  <a:schemeClr val="bg2">
                    <a:lumMod val="50000"/>
                  </a:schemeClr>
                </a:solidFill>
              </a:rPr>
              <a:t>Edit Master text styles</a:t>
            </a:r>
          </a:p>
        </p:txBody>
      </p:sp>
      <p:sp>
        <p:nvSpPr>
          <p:cNvPr id="19" name="Subtitle 2"/>
          <p:cNvSpPr>
            <a:spLocks noGrp="1"/>
          </p:cNvSpPr>
          <p:nvPr userDrawn="1">
            <p:ph type="subTitle" idx="1" hasCustomPrompt="1"/>
          </p:nvPr>
        </p:nvSpPr>
        <p:spPr bwMode="auto">
          <a:xfrm>
            <a:off x="228600" y="673100"/>
            <a:ext cx="8686800" cy="429768"/>
          </a:xfrm>
        </p:spPr>
        <p:txBody>
          <a:bodyPr tIns="0">
            <a:noAutofit/>
          </a:bodyPr>
          <a:lstStyle>
            <a:lvl1pPr marL="0" indent="0" algn="ctr">
              <a:spcBef>
                <a:spcPts val="0"/>
              </a:spcBef>
              <a:spcAft>
                <a:spcPts val="0"/>
              </a:spcAft>
              <a:buNone/>
              <a:defRPr sz="20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userDrawn="1">
            <p:ph type="title" hasCustomPrompt="1"/>
          </p:nvPr>
        </p:nvSpPr>
        <p:spPr bwMode="gray">
          <a:xfrm>
            <a:off x="228600" y="246888"/>
            <a:ext cx="8686800" cy="457200"/>
          </a:xfrm>
        </p:spPr>
        <p:txBody>
          <a:bodyPr/>
          <a:lstStyle>
            <a:lvl1pPr>
              <a:defRPr baseline="0">
                <a:solidFill>
                  <a:schemeClr val="tx2"/>
                </a:solidFill>
              </a:defRPr>
            </a:lvl1pPr>
          </a:lstStyle>
          <a:p>
            <a:r>
              <a:rPr lang="en-US" dirty="0"/>
              <a:t>CLICK TO EDIT MASTER TITLE STYLE</a:t>
            </a:r>
            <a:endParaRPr lang="en-GB" dirty="0"/>
          </a:p>
        </p:txBody>
      </p:sp>
      <p:sp>
        <p:nvSpPr>
          <p:cNvPr id="31" name="Date Placeholder 30"/>
          <p:cNvSpPr>
            <a:spLocks noGrp="1"/>
          </p:cNvSpPr>
          <p:nvPr>
            <p:ph type="dt" sz="half" idx="24"/>
          </p:nvPr>
        </p:nvSpPr>
        <p:spPr/>
        <p:txBody>
          <a:bodyPr/>
          <a:lstStyle/>
          <a:p>
            <a:endParaRPr lang="en-US" dirty="0"/>
          </a:p>
        </p:txBody>
      </p:sp>
      <p:sp>
        <p:nvSpPr>
          <p:cNvPr id="32" name="Slide Number Placeholder 31"/>
          <p:cNvSpPr>
            <a:spLocks noGrp="1"/>
          </p:cNvSpPr>
          <p:nvPr>
            <p:ph type="sldNum" sz="quarter" idx="25"/>
          </p:nvPr>
        </p:nvSpPr>
        <p:spPr/>
        <p:txBody>
          <a:bodyPr/>
          <a:lstStyle/>
          <a:p>
            <a:fld id="{C9257289-562A-4E75-8276-20CFDD27D3B8}" type="slidenum">
              <a:rPr lang="en-US" smtClean="0"/>
              <a:pPr/>
              <a:t>‹#›</a:t>
            </a:fld>
            <a:endParaRPr lang="en-US" dirty="0"/>
          </a:p>
        </p:txBody>
      </p:sp>
      <p:sp>
        <p:nvSpPr>
          <p:cNvPr id="33" name="Footer Placeholder 32"/>
          <p:cNvSpPr>
            <a:spLocks noGrp="1"/>
          </p:cNvSpPr>
          <p:nvPr>
            <p:ph type="ftr" sz="quarter" idx="26"/>
          </p:nvPr>
        </p:nvSpPr>
        <p:spPr/>
        <p:txBody>
          <a:bodyPr/>
          <a:lstStyle/>
          <a:p>
            <a:r>
              <a:rPr lang="en-US" dirty="0"/>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Icons with Text">
    <p:spTree>
      <p:nvGrpSpPr>
        <p:cNvPr id="1" name=""/>
        <p:cNvGrpSpPr/>
        <p:nvPr/>
      </p:nvGrpSpPr>
      <p:grpSpPr>
        <a:xfrm>
          <a:off x="0" y="0"/>
          <a:ext cx="0" cy="0"/>
          <a:chOff x="0" y="0"/>
          <a:chExt cx="0" cy="0"/>
        </a:xfrm>
      </p:grpSpPr>
      <p:sp>
        <p:nvSpPr>
          <p:cNvPr id="22" name="Text Placeholder 21"/>
          <p:cNvSpPr>
            <a:spLocks noGrp="1"/>
          </p:cNvSpPr>
          <p:nvPr>
            <p:ph type="body" sz="quarter" idx="16" hasCustomPrompt="1"/>
          </p:nvPr>
        </p:nvSpPr>
        <p:spPr bwMode="gray">
          <a:xfrm>
            <a:off x="1653540" y="1257008"/>
            <a:ext cx="2827020" cy="876300"/>
          </a:xfrm>
        </p:spPr>
        <p:txBody>
          <a:bodyPr anchor="t">
            <a:normAutofit/>
          </a:bodyPr>
          <a:lstStyle>
            <a:lvl1pPr marL="0" marR="0" indent="0" algn="l" defTabSz="914400" rtl="0" eaLnBrk="1" fontAlgn="auto" latinLnBrk="0" hangingPunct="1">
              <a:lnSpc>
                <a:spcPct val="100000"/>
              </a:lnSpc>
              <a:spcBef>
                <a:spcPts val="400"/>
              </a:spcBef>
              <a:spcAft>
                <a:spcPts val="0"/>
              </a:spcAft>
              <a:buClrTx/>
              <a:buSzTx/>
              <a:buFontTx/>
              <a:buNone/>
              <a:tabLst/>
              <a:defRPr sz="1300" baseline="0">
                <a:solidFill>
                  <a:schemeClr val="accent1"/>
                </a:solidFill>
                <a:latin typeface="BentonSans Regular" pitchFamily="2" charset="0"/>
              </a:defRPr>
            </a:lvl1pPr>
          </a:lstStyle>
          <a:p>
            <a:pPr lvl="0"/>
            <a:r>
              <a:rPr lang="en-US" dirty="0"/>
              <a:t>Click to edit text</a:t>
            </a:r>
          </a:p>
          <a:p>
            <a:pPr marL="233363" marR="0" lvl="0" indent="-233363" algn="l" defTabSz="914400" rtl="0" eaLnBrk="1" fontAlgn="auto" latinLnBrk="0" hangingPunct="1">
              <a:lnSpc>
                <a:spcPct val="100000"/>
              </a:lnSpc>
              <a:spcBef>
                <a:spcPct val="20000"/>
              </a:spcBef>
              <a:spcAft>
                <a:spcPts val="0"/>
              </a:spcAft>
              <a:buClrTx/>
              <a:buSzTx/>
              <a:buFontTx/>
              <a:buNone/>
              <a:tabLst/>
              <a:defRPr/>
            </a:pPr>
            <a:r>
              <a:rPr lang="en-US" dirty="0"/>
              <a:t>Click to edit text</a:t>
            </a:r>
          </a:p>
        </p:txBody>
      </p:sp>
      <p:sp>
        <p:nvSpPr>
          <p:cNvPr id="24" name="Text Placeholder 21"/>
          <p:cNvSpPr>
            <a:spLocks noGrp="1"/>
          </p:cNvSpPr>
          <p:nvPr>
            <p:ph type="body" sz="quarter" idx="17" hasCustomPrompt="1"/>
          </p:nvPr>
        </p:nvSpPr>
        <p:spPr bwMode="gray">
          <a:xfrm>
            <a:off x="1653540" y="2583351"/>
            <a:ext cx="2827020" cy="876300"/>
          </a:xfrm>
        </p:spPr>
        <p:txBody>
          <a:bodyPr anchor="t">
            <a:normAutofit/>
          </a:bodyPr>
          <a:lstStyle>
            <a:lvl1pPr marL="0" marR="0" indent="0" algn="l" defTabSz="914400" rtl="0" eaLnBrk="1" fontAlgn="auto" latinLnBrk="0" hangingPunct="1">
              <a:lnSpc>
                <a:spcPct val="100000"/>
              </a:lnSpc>
              <a:spcBef>
                <a:spcPts val="400"/>
              </a:spcBef>
              <a:spcAft>
                <a:spcPts val="0"/>
              </a:spcAft>
              <a:buClrTx/>
              <a:buSzTx/>
              <a:buFontTx/>
              <a:buNone/>
              <a:tabLst/>
              <a:defRPr sz="1300" baseline="0">
                <a:solidFill>
                  <a:schemeClr val="accent1"/>
                </a:solidFill>
                <a:latin typeface="BentonSans Regular" pitchFamily="2" charset="0"/>
              </a:defRPr>
            </a:lvl1pPr>
          </a:lstStyle>
          <a:p>
            <a:pPr lvl="0"/>
            <a:r>
              <a:rPr lang="en-US" dirty="0"/>
              <a:t>Click to edit text</a:t>
            </a:r>
          </a:p>
          <a:p>
            <a:pPr marL="233363" marR="0" lvl="0" indent="-233363" algn="l" defTabSz="914400" rtl="0" eaLnBrk="1" fontAlgn="auto" latinLnBrk="0" hangingPunct="1">
              <a:lnSpc>
                <a:spcPct val="100000"/>
              </a:lnSpc>
              <a:spcBef>
                <a:spcPct val="20000"/>
              </a:spcBef>
              <a:spcAft>
                <a:spcPts val="0"/>
              </a:spcAft>
              <a:buClrTx/>
              <a:buSzTx/>
              <a:buFontTx/>
              <a:buNone/>
              <a:tabLst/>
              <a:defRPr/>
            </a:pPr>
            <a:r>
              <a:rPr lang="en-US" dirty="0"/>
              <a:t>Click to edit text</a:t>
            </a:r>
          </a:p>
        </p:txBody>
      </p:sp>
      <p:sp>
        <p:nvSpPr>
          <p:cNvPr id="13" name="Oval 12"/>
          <p:cNvSpPr/>
          <p:nvPr userDrawn="1"/>
        </p:nvSpPr>
        <p:spPr bwMode="gray">
          <a:xfrm>
            <a:off x="435012" y="1198208"/>
            <a:ext cx="993483" cy="993483"/>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BentonSans Regular" pitchFamily="2" charset="0"/>
            </a:endParaRPr>
          </a:p>
        </p:txBody>
      </p:sp>
      <p:sp>
        <p:nvSpPr>
          <p:cNvPr id="23" name="Oval 22"/>
          <p:cNvSpPr/>
          <p:nvPr userDrawn="1"/>
        </p:nvSpPr>
        <p:spPr bwMode="gray">
          <a:xfrm>
            <a:off x="435012" y="2524551"/>
            <a:ext cx="993483" cy="993483"/>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BentonSans Regular" pitchFamily="2" charset="0"/>
            </a:endParaRPr>
          </a:p>
        </p:txBody>
      </p:sp>
      <p:sp>
        <p:nvSpPr>
          <p:cNvPr id="25" name="Oval 24"/>
          <p:cNvSpPr/>
          <p:nvPr userDrawn="1"/>
        </p:nvSpPr>
        <p:spPr bwMode="gray">
          <a:xfrm>
            <a:off x="435012" y="3850893"/>
            <a:ext cx="993483" cy="993483"/>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BentonSans Regular" pitchFamily="2" charset="0"/>
            </a:endParaRPr>
          </a:p>
        </p:txBody>
      </p:sp>
      <p:sp>
        <p:nvSpPr>
          <p:cNvPr id="26" name="Text Placeholder 21"/>
          <p:cNvSpPr>
            <a:spLocks noGrp="1"/>
          </p:cNvSpPr>
          <p:nvPr userDrawn="1">
            <p:ph type="body" sz="quarter" idx="18" hasCustomPrompt="1"/>
          </p:nvPr>
        </p:nvSpPr>
        <p:spPr bwMode="gray">
          <a:xfrm>
            <a:off x="1653540" y="3909693"/>
            <a:ext cx="2827020" cy="876300"/>
          </a:xfrm>
        </p:spPr>
        <p:txBody>
          <a:bodyPr anchor="t">
            <a:normAutofit/>
          </a:bodyPr>
          <a:lstStyle>
            <a:lvl1pPr marL="0" marR="0" indent="0" algn="l" defTabSz="914400" rtl="0" eaLnBrk="1" fontAlgn="auto" latinLnBrk="0" hangingPunct="1">
              <a:lnSpc>
                <a:spcPct val="100000"/>
              </a:lnSpc>
              <a:spcBef>
                <a:spcPts val="400"/>
              </a:spcBef>
              <a:spcAft>
                <a:spcPts val="0"/>
              </a:spcAft>
              <a:buClrTx/>
              <a:buSzTx/>
              <a:buFontTx/>
              <a:buNone/>
              <a:tabLst/>
              <a:defRPr sz="1300" baseline="0">
                <a:solidFill>
                  <a:schemeClr val="accent1"/>
                </a:solidFill>
                <a:latin typeface="BentonSans Regular" pitchFamily="2" charset="0"/>
              </a:defRPr>
            </a:lvl1pPr>
          </a:lstStyle>
          <a:p>
            <a:pPr lvl="0"/>
            <a:r>
              <a:rPr lang="en-US" dirty="0"/>
              <a:t>Click to edit text</a:t>
            </a:r>
          </a:p>
          <a:p>
            <a:pPr marL="233363" marR="0" lvl="0" indent="-233363" algn="l" defTabSz="914400" rtl="0" eaLnBrk="1" fontAlgn="auto" latinLnBrk="0" hangingPunct="1">
              <a:lnSpc>
                <a:spcPct val="100000"/>
              </a:lnSpc>
              <a:spcBef>
                <a:spcPct val="20000"/>
              </a:spcBef>
              <a:spcAft>
                <a:spcPts val="0"/>
              </a:spcAft>
              <a:buClrTx/>
              <a:buSzTx/>
              <a:buFontTx/>
              <a:buNone/>
              <a:tabLst/>
              <a:defRPr/>
            </a:pPr>
            <a:r>
              <a:rPr lang="en-US" dirty="0"/>
              <a:t>Click to edit text</a:t>
            </a:r>
          </a:p>
        </p:txBody>
      </p:sp>
      <p:pic>
        <p:nvPicPr>
          <p:cNvPr id="47" name="Picture 2" descr="C:\Users\borr1\Desktop\1-Inch-NarrowLong.jpg"/>
          <p:cNvPicPr>
            <a:picLocks noChangeAspect="1" noChangeArrowheads="1"/>
          </p:cNvPicPr>
          <p:nvPr userDrawn="1"/>
        </p:nvPicPr>
        <p:blipFill>
          <a:blip r:embed="rId2" cstate="screen"/>
          <a:srcRect/>
          <a:stretch>
            <a:fillRect/>
          </a:stretch>
        </p:blipFill>
        <p:spPr bwMode="gray">
          <a:xfrm>
            <a:off x="0" y="5268683"/>
            <a:ext cx="9144000" cy="914400"/>
          </a:xfrm>
          <a:prstGeom prst="rect">
            <a:avLst/>
          </a:prstGeom>
          <a:noFill/>
        </p:spPr>
      </p:pic>
      <p:sp>
        <p:nvSpPr>
          <p:cNvPr id="21" name="Text Placeholder 21"/>
          <p:cNvSpPr>
            <a:spLocks noGrp="1"/>
          </p:cNvSpPr>
          <p:nvPr>
            <p:ph type="body" sz="quarter" idx="19" hasCustomPrompt="1"/>
          </p:nvPr>
        </p:nvSpPr>
        <p:spPr bwMode="gray">
          <a:xfrm>
            <a:off x="5885072" y="1257008"/>
            <a:ext cx="2827020" cy="876300"/>
          </a:xfrm>
        </p:spPr>
        <p:txBody>
          <a:bodyPr anchor="t">
            <a:normAutofit/>
          </a:bodyPr>
          <a:lstStyle>
            <a:lvl1pPr marL="0" marR="0" indent="0" algn="l" defTabSz="914400" rtl="0" eaLnBrk="1" fontAlgn="auto" latinLnBrk="0" hangingPunct="1">
              <a:lnSpc>
                <a:spcPct val="100000"/>
              </a:lnSpc>
              <a:spcBef>
                <a:spcPts val="400"/>
              </a:spcBef>
              <a:spcAft>
                <a:spcPts val="0"/>
              </a:spcAft>
              <a:buClrTx/>
              <a:buSzTx/>
              <a:buFontTx/>
              <a:buNone/>
              <a:tabLst/>
              <a:defRPr sz="1300" baseline="0">
                <a:solidFill>
                  <a:schemeClr val="accent1"/>
                </a:solidFill>
                <a:latin typeface="BentonSans Regular" pitchFamily="2" charset="0"/>
              </a:defRPr>
            </a:lvl1pPr>
          </a:lstStyle>
          <a:p>
            <a:pPr lvl="0"/>
            <a:r>
              <a:rPr lang="en-US" dirty="0"/>
              <a:t>Click to edit text</a:t>
            </a:r>
          </a:p>
          <a:p>
            <a:pPr marL="233363" marR="0" lvl="0" indent="-233363" algn="l" defTabSz="914400" rtl="0" eaLnBrk="1" fontAlgn="auto" latinLnBrk="0" hangingPunct="1">
              <a:lnSpc>
                <a:spcPct val="100000"/>
              </a:lnSpc>
              <a:spcBef>
                <a:spcPct val="20000"/>
              </a:spcBef>
              <a:spcAft>
                <a:spcPts val="0"/>
              </a:spcAft>
              <a:buClrTx/>
              <a:buSzTx/>
              <a:buFontTx/>
              <a:buNone/>
              <a:tabLst/>
              <a:defRPr/>
            </a:pPr>
            <a:r>
              <a:rPr lang="en-US" dirty="0"/>
              <a:t>Click to edit text</a:t>
            </a:r>
          </a:p>
        </p:txBody>
      </p:sp>
      <p:sp>
        <p:nvSpPr>
          <p:cNvPr id="27" name="Text Placeholder 21"/>
          <p:cNvSpPr>
            <a:spLocks noGrp="1"/>
          </p:cNvSpPr>
          <p:nvPr>
            <p:ph type="body" sz="quarter" idx="20" hasCustomPrompt="1"/>
          </p:nvPr>
        </p:nvSpPr>
        <p:spPr bwMode="gray">
          <a:xfrm>
            <a:off x="5885072" y="2583351"/>
            <a:ext cx="2827020" cy="876300"/>
          </a:xfrm>
        </p:spPr>
        <p:txBody>
          <a:bodyPr anchor="t">
            <a:normAutofit/>
          </a:bodyPr>
          <a:lstStyle>
            <a:lvl1pPr marL="0" marR="0" indent="0" algn="l" defTabSz="914400" rtl="0" eaLnBrk="1" fontAlgn="auto" latinLnBrk="0" hangingPunct="1">
              <a:lnSpc>
                <a:spcPct val="100000"/>
              </a:lnSpc>
              <a:spcBef>
                <a:spcPts val="400"/>
              </a:spcBef>
              <a:spcAft>
                <a:spcPts val="0"/>
              </a:spcAft>
              <a:buClrTx/>
              <a:buSzTx/>
              <a:buFontTx/>
              <a:buNone/>
              <a:tabLst/>
              <a:defRPr sz="1300" baseline="0">
                <a:solidFill>
                  <a:schemeClr val="accent1"/>
                </a:solidFill>
                <a:latin typeface="BentonSans Regular" pitchFamily="2" charset="0"/>
              </a:defRPr>
            </a:lvl1pPr>
          </a:lstStyle>
          <a:p>
            <a:pPr lvl="0"/>
            <a:r>
              <a:rPr lang="en-US" dirty="0"/>
              <a:t>Click to edit text</a:t>
            </a:r>
          </a:p>
          <a:p>
            <a:pPr marL="233363" marR="0" lvl="0" indent="-233363" algn="l" defTabSz="914400" rtl="0" eaLnBrk="1" fontAlgn="auto" latinLnBrk="0" hangingPunct="1">
              <a:lnSpc>
                <a:spcPct val="100000"/>
              </a:lnSpc>
              <a:spcBef>
                <a:spcPct val="20000"/>
              </a:spcBef>
              <a:spcAft>
                <a:spcPts val="0"/>
              </a:spcAft>
              <a:buClrTx/>
              <a:buSzTx/>
              <a:buFontTx/>
              <a:buNone/>
              <a:tabLst/>
              <a:defRPr/>
            </a:pPr>
            <a:r>
              <a:rPr lang="en-US" dirty="0"/>
              <a:t>Click to edit text</a:t>
            </a:r>
          </a:p>
        </p:txBody>
      </p:sp>
      <p:sp>
        <p:nvSpPr>
          <p:cNvPr id="28" name="Oval 27"/>
          <p:cNvSpPr/>
          <p:nvPr userDrawn="1"/>
        </p:nvSpPr>
        <p:spPr bwMode="gray">
          <a:xfrm>
            <a:off x="4666544" y="1198208"/>
            <a:ext cx="993483" cy="993483"/>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BentonSans Regular" pitchFamily="2" charset="0"/>
            </a:endParaRPr>
          </a:p>
        </p:txBody>
      </p:sp>
      <p:sp>
        <p:nvSpPr>
          <p:cNvPr id="29" name="Oval 28"/>
          <p:cNvSpPr/>
          <p:nvPr userDrawn="1"/>
        </p:nvSpPr>
        <p:spPr bwMode="gray">
          <a:xfrm>
            <a:off x="4666544" y="2524551"/>
            <a:ext cx="993483" cy="993483"/>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BentonSans Regular" pitchFamily="2" charset="0"/>
            </a:endParaRPr>
          </a:p>
        </p:txBody>
      </p:sp>
      <p:sp>
        <p:nvSpPr>
          <p:cNvPr id="30" name="Oval 29"/>
          <p:cNvSpPr/>
          <p:nvPr userDrawn="1"/>
        </p:nvSpPr>
        <p:spPr bwMode="gray">
          <a:xfrm>
            <a:off x="4666544" y="3850893"/>
            <a:ext cx="993483" cy="993483"/>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BentonSans Regular" pitchFamily="2" charset="0"/>
            </a:endParaRPr>
          </a:p>
        </p:txBody>
      </p:sp>
      <p:sp>
        <p:nvSpPr>
          <p:cNvPr id="31" name="Text Placeholder 21"/>
          <p:cNvSpPr>
            <a:spLocks noGrp="1"/>
          </p:cNvSpPr>
          <p:nvPr>
            <p:ph type="body" sz="quarter" idx="21" hasCustomPrompt="1"/>
          </p:nvPr>
        </p:nvSpPr>
        <p:spPr bwMode="gray">
          <a:xfrm>
            <a:off x="5885072" y="3909693"/>
            <a:ext cx="2827020" cy="876300"/>
          </a:xfrm>
        </p:spPr>
        <p:txBody>
          <a:bodyPr anchor="t">
            <a:normAutofit/>
          </a:bodyPr>
          <a:lstStyle>
            <a:lvl1pPr marL="0" marR="0" indent="0" algn="l" defTabSz="914400" rtl="0" eaLnBrk="1" fontAlgn="auto" latinLnBrk="0" hangingPunct="1">
              <a:lnSpc>
                <a:spcPct val="100000"/>
              </a:lnSpc>
              <a:spcBef>
                <a:spcPts val="400"/>
              </a:spcBef>
              <a:spcAft>
                <a:spcPts val="0"/>
              </a:spcAft>
              <a:buClrTx/>
              <a:buSzTx/>
              <a:buFontTx/>
              <a:buNone/>
              <a:tabLst/>
              <a:defRPr sz="1300" baseline="0">
                <a:solidFill>
                  <a:schemeClr val="accent1"/>
                </a:solidFill>
                <a:latin typeface="BentonSans Regular" pitchFamily="2" charset="0"/>
              </a:defRPr>
            </a:lvl1pPr>
          </a:lstStyle>
          <a:p>
            <a:pPr lvl="0"/>
            <a:r>
              <a:rPr lang="en-US" dirty="0"/>
              <a:t>Click to edit text</a:t>
            </a:r>
          </a:p>
          <a:p>
            <a:pPr marL="233363" marR="0" lvl="0" indent="-233363" algn="l" defTabSz="914400" rtl="0" eaLnBrk="1" fontAlgn="auto" latinLnBrk="0" hangingPunct="1">
              <a:lnSpc>
                <a:spcPct val="100000"/>
              </a:lnSpc>
              <a:spcBef>
                <a:spcPct val="20000"/>
              </a:spcBef>
              <a:spcAft>
                <a:spcPts val="0"/>
              </a:spcAft>
              <a:buClrTx/>
              <a:buSzTx/>
              <a:buFontTx/>
              <a:buNone/>
              <a:tabLst/>
              <a:defRPr/>
            </a:pPr>
            <a:r>
              <a:rPr lang="en-US" dirty="0"/>
              <a:t>Click to edit text</a:t>
            </a:r>
          </a:p>
        </p:txBody>
      </p:sp>
      <p:sp>
        <p:nvSpPr>
          <p:cNvPr id="32" name="Subtitle 2"/>
          <p:cNvSpPr>
            <a:spLocks noGrp="1"/>
          </p:cNvSpPr>
          <p:nvPr>
            <p:ph type="subTitle" idx="1" hasCustomPrompt="1"/>
          </p:nvPr>
        </p:nvSpPr>
        <p:spPr bwMode="auto">
          <a:xfrm>
            <a:off x="228600" y="673100"/>
            <a:ext cx="8686800" cy="429768"/>
          </a:xfrm>
        </p:spPr>
        <p:txBody>
          <a:bodyPr tIns="0">
            <a:noAutofit/>
          </a:bodyPr>
          <a:lstStyle>
            <a:lvl1pPr marL="0" indent="0" algn="ctr">
              <a:spcBef>
                <a:spcPts val="0"/>
              </a:spcBef>
              <a:spcAft>
                <a:spcPts val="0"/>
              </a:spcAft>
              <a:buNone/>
              <a:defRPr sz="20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title" hasCustomPrompt="1"/>
          </p:nvPr>
        </p:nvSpPr>
        <p:spPr bwMode="gray">
          <a:xfrm>
            <a:off x="228600" y="246888"/>
            <a:ext cx="8686800" cy="457200"/>
          </a:xfrm>
        </p:spPr>
        <p:txBody>
          <a:bodyPr/>
          <a:lstStyle>
            <a:lvl1pPr>
              <a:defRPr baseline="0">
                <a:solidFill>
                  <a:schemeClr val="tx2"/>
                </a:solidFill>
              </a:defRPr>
            </a:lvl1pPr>
          </a:lstStyle>
          <a:p>
            <a:r>
              <a:rPr lang="en-US" noProof="0" dirty="0"/>
              <a:t>CLICK TO EDIT MASTER TITLE STYLE</a:t>
            </a:r>
          </a:p>
        </p:txBody>
      </p:sp>
      <p:sp>
        <p:nvSpPr>
          <p:cNvPr id="20" name="Date Placeholder 19"/>
          <p:cNvSpPr>
            <a:spLocks noGrp="1"/>
          </p:cNvSpPr>
          <p:nvPr>
            <p:ph type="dt" sz="half" idx="22"/>
          </p:nvPr>
        </p:nvSpPr>
        <p:spPr/>
        <p:txBody>
          <a:bodyPr/>
          <a:lstStyle/>
          <a:p>
            <a:endParaRPr lang="en-US" dirty="0"/>
          </a:p>
        </p:txBody>
      </p:sp>
      <p:sp>
        <p:nvSpPr>
          <p:cNvPr id="34" name="Slide Number Placeholder 33"/>
          <p:cNvSpPr>
            <a:spLocks noGrp="1"/>
          </p:cNvSpPr>
          <p:nvPr>
            <p:ph type="sldNum" sz="quarter" idx="23"/>
          </p:nvPr>
        </p:nvSpPr>
        <p:spPr/>
        <p:txBody>
          <a:bodyPr/>
          <a:lstStyle/>
          <a:p>
            <a:fld id="{C9257289-562A-4E75-8276-20CFDD27D3B8}" type="slidenum">
              <a:rPr lang="en-US" smtClean="0"/>
              <a:pPr/>
              <a:t>‹#›</a:t>
            </a:fld>
            <a:endParaRPr lang="en-US" dirty="0"/>
          </a:p>
        </p:txBody>
      </p:sp>
      <p:sp>
        <p:nvSpPr>
          <p:cNvPr id="35" name="Footer Placeholder 34"/>
          <p:cNvSpPr>
            <a:spLocks noGrp="1"/>
          </p:cNvSpPr>
          <p:nvPr>
            <p:ph type="ftr" sz="quarter" idx="24"/>
          </p:nvPr>
        </p:nvSpPr>
        <p:spPr/>
        <p:txBody>
          <a:bodyPr/>
          <a:lstStyle/>
          <a:p>
            <a:r>
              <a:rPr lang="en-US" dirty="0"/>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Icons with Right Side Bullets">
    <p:spTree>
      <p:nvGrpSpPr>
        <p:cNvPr id="1" name=""/>
        <p:cNvGrpSpPr/>
        <p:nvPr/>
      </p:nvGrpSpPr>
      <p:grpSpPr>
        <a:xfrm>
          <a:off x="0" y="0"/>
          <a:ext cx="0" cy="0"/>
          <a:chOff x="0" y="0"/>
          <a:chExt cx="0" cy="0"/>
        </a:xfrm>
      </p:grpSpPr>
      <p:sp>
        <p:nvSpPr>
          <p:cNvPr id="50" name="Rectangle 49"/>
          <p:cNvSpPr/>
          <p:nvPr userDrawn="1"/>
        </p:nvSpPr>
        <p:spPr bwMode="gray">
          <a:xfrm>
            <a:off x="0" y="1777861"/>
            <a:ext cx="4572000" cy="6933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ntonSans Regular" pitchFamily="2" charset="0"/>
            </a:endParaRPr>
          </a:p>
        </p:txBody>
      </p:sp>
      <p:sp>
        <p:nvSpPr>
          <p:cNvPr id="51" name="Rectangle 50"/>
          <p:cNvSpPr/>
          <p:nvPr userDrawn="1"/>
        </p:nvSpPr>
        <p:spPr bwMode="gray">
          <a:xfrm>
            <a:off x="0" y="2505362"/>
            <a:ext cx="4572000" cy="6933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latin typeface="BentonSans Regular" pitchFamily="2" charset="0"/>
            </a:endParaRPr>
          </a:p>
        </p:txBody>
      </p:sp>
      <p:sp>
        <p:nvSpPr>
          <p:cNvPr id="52" name="Rectangle 51"/>
          <p:cNvSpPr/>
          <p:nvPr userDrawn="1"/>
        </p:nvSpPr>
        <p:spPr bwMode="gray">
          <a:xfrm>
            <a:off x="0" y="3232863"/>
            <a:ext cx="4572000" cy="693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ntonSans Regular" pitchFamily="2" charset="0"/>
            </a:endParaRPr>
          </a:p>
        </p:txBody>
      </p:sp>
      <p:sp>
        <p:nvSpPr>
          <p:cNvPr id="53" name="Rectangle 52"/>
          <p:cNvSpPr/>
          <p:nvPr userDrawn="1"/>
        </p:nvSpPr>
        <p:spPr bwMode="gray">
          <a:xfrm>
            <a:off x="0" y="3960364"/>
            <a:ext cx="4572000" cy="6933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ntonSans Regular" pitchFamily="2" charset="0"/>
            </a:endParaRPr>
          </a:p>
        </p:txBody>
      </p:sp>
      <p:sp>
        <p:nvSpPr>
          <p:cNvPr id="54" name="Rectangle 53"/>
          <p:cNvSpPr/>
          <p:nvPr userDrawn="1"/>
        </p:nvSpPr>
        <p:spPr bwMode="gray">
          <a:xfrm>
            <a:off x="0" y="4687865"/>
            <a:ext cx="4572000" cy="6933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ntonSans Regular" pitchFamily="2" charset="0"/>
            </a:endParaRPr>
          </a:p>
        </p:txBody>
      </p:sp>
      <p:sp>
        <p:nvSpPr>
          <p:cNvPr id="55" name="Rectangle 54"/>
          <p:cNvSpPr/>
          <p:nvPr userDrawn="1"/>
        </p:nvSpPr>
        <p:spPr bwMode="gray">
          <a:xfrm>
            <a:off x="0" y="5415364"/>
            <a:ext cx="4572000" cy="6933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ntonSans Regular" pitchFamily="2" charset="0"/>
            </a:endParaRPr>
          </a:p>
        </p:txBody>
      </p:sp>
      <p:sp>
        <p:nvSpPr>
          <p:cNvPr id="32" name="Text Placeholder 8"/>
          <p:cNvSpPr>
            <a:spLocks noGrp="1"/>
          </p:cNvSpPr>
          <p:nvPr userDrawn="1">
            <p:ph type="body" sz="quarter" idx="19" hasCustomPrompt="1"/>
          </p:nvPr>
        </p:nvSpPr>
        <p:spPr bwMode="gray">
          <a:xfrm>
            <a:off x="1038225" y="1818066"/>
            <a:ext cx="3533776" cy="602802"/>
          </a:xfrm>
        </p:spPr>
        <p:txBody>
          <a:bodyPr numCol="1" anchor="ctr" anchorCtr="0">
            <a:normAutofit/>
          </a:bodyPr>
          <a:lstStyle>
            <a:lvl1pPr marL="0" indent="0">
              <a:lnSpc>
                <a:spcPct val="100000"/>
              </a:lnSpc>
              <a:spcBef>
                <a:spcPts val="0"/>
              </a:spcBef>
              <a:spcAft>
                <a:spcPts val="1800"/>
              </a:spcAft>
              <a:buFontTx/>
              <a:buNone/>
              <a:defRPr sz="1300" cap="all" baseline="0">
                <a:solidFill>
                  <a:schemeClr val="bg2"/>
                </a:solidFill>
                <a:latin typeface="BentonSans Regular" pitchFamily="2" charset="0"/>
              </a:defRPr>
            </a:lvl1pPr>
            <a:lvl2pPr>
              <a:lnSpc>
                <a:spcPct val="100000"/>
              </a:lnSpc>
              <a:spcBef>
                <a:spcPts val="0"/>
              </a:spcBef>
              <a:spcAft>
                <a:spcPts val="1800"/>
              </a:spcAft>
              <a:buFontTx/>
              <a:buBlip>
                <a:blip r:embed="rId2"/>
              </a:buBlip>
              <a:defRPr sz="1200">
                <a:solidFill>
                  <a:schemeClr val="bg2"/>
                </a:solidFill>
              </a:defRPr>
            </a:lvl2pPr>
            <a:lvl3pPr>
              <a:lnSpc>
                <a:spcPct val="100000"/>
              </a:lnSpc>
              <a:spcBef>
                <a:spcPts val="0"/>
              </a:spcBef>
              <a:spcAft>
                <a:spcPts val="1800"/>
              </a:spcAft>
              <a:defRPr sz="1200">
                <a:solidFill>
                  <a:schemeClr val="bg2"/>
                </a:solidFill>
              </a:defRPr>
            </a:lvl3pPr>
            <a:lvl4pPr>
              <a:lnSpc>
                <a:spcPct val="100000"/>
              </a:lnSpc>
              <a:spcBef>
                <a:spcPts val="0"/>
              </a:spcBef>
              <a:spcAft>
                <a:spcPts val="1800"/>
              </a:spcAft>
              <a:defRPr sz="1200">
                <a:solidFill>
                  <a:schemeClr val="bg2"/>
                </a:solidFill>
              </a:defRPr>
            </a:lvl4pPr>
            <a:lvl5pPr>
              <a:lnSpc>
                <a:spcPct val="100000"/>
              </a:lnSpc>
              <a:spcBef>
                <a:spcPts val="0"/>
              </a:spcBef>
              <a:spcAft>
                <a:spcPts val="1800"/>
              </a:spcAft>
              <a:defRPr sz="1200">
                <a:solidFill>
                  <a:schemeClr val="bg2"/>
                </a:solidFill>
              </a:defRPr>
            </a:lvl5pPr>
            <a:lvl6pPr marL="1201738" indent="-233363">
              <a:lnSpc>
                <a:spcPct val="100000"/>
              </a:lnSpc>
              <a:spcBef>
                <a:spcPts val="0"/>
              </a:spcBef>
              <a:spcAft>
                <a:spcPts val="1800"/>
              </a:spcAft>
              <a:defRPr sz="1200">
                <a:solidFill>
                  <a:schemeClr val="bg2"/>
                </a:solidFill>
              </a:defRPr>
            </a:lvl6pPr>
          </a:lstStyle>
          <a:p>
            <a:pPr lvl="0"/>
            <a:r>
              <a:rPr lang="en-US" dirty="0"/>
              <a:t>CLICK TO EDIT MASTER TEXT </a:t>
            </a:r>
            <a:endParaRPr lang="en-GB" dirty="0"/>
          </a:p>
        </p:txBody>
      </p:sp>
      <p:sp>
        <p:nvSpPr>
          <p:cNvPr id="39" name="Text Placeholder 8"/>
          <p:cNvSpPr>
            <a:spLocks noGrp="1"/>
          </p:cNvSpPr>
          <p:nvPr userDrawn="1">
            <p:ph type="body" sz="quarter" idx="27" hasCustomPrompt="1"/>
          </p:nvPr>
        </p:nvSpPr>
        <p:spPr bwMode="gray">
          <a:xfrm>
            <a:off x="1038225" y="2541547"/>
            <a:ext cx="3533776" cy="602802"/>
          </a:xfrm>
        </p:spPr>
        <p:txBody>
          <a:bodyPr numCol="1" anchor="ctr" anchorCtr="0">
            <a:normAutofit/>
          </a:bodyPr>
          <a:lstStyle>
            <a:lvl1pPr marL="0" indent="0">
              <a:lnSpc>
                <a:spcPct val="100000"/>
              </a:lnSpc>
              <a:spcBef>
                <a:spcPts val="0"/>
              </a:spcBef>
              <a:spcAft>
                <a:spcPts val="1800"/>
              </a:spcAft>
              <a:buFontTx/>
              <a:buNone/>
              <a:defRPr sz="1300" cap="all" baseline="0">
                <a:solidFill>
                  <a:schemeClr val="bg2"/>
                </a:solidFill>
                <a:latin typeface="BentonSans Regular" pitchFamily="2" charset="0"/>
              </a:defRPr>
            </a:lvl1pPr>
            <a:lvl2pPr>
              <a:lnSpc>
                <a:spcPct val="100000"/>
              </a:lnSpc>
              <a:spcBef>
                <a:spcPts val="0"/>
              </a:spcBef>
              <a:spcAft>
                <a:spcPts val="1800"/>
              </a:spcAft>
              <a:buFontTx/>
              <a:buBlip>
                <a:blip r:embed="rId2"/>
              </a:buBlip>
              <a:defRPr sz="1200">
                <a:solidFill>
                  <a:schemeClr val="bg2"/>
                </a:solidFill>
              </a:defRPr>
            </a:lvl2pPr>
            <a:lvl3pPr>
              <a:lnSpc>
                <a:spcPct val="100000"/>
              </a:lnSpc>
              <a:spcBef>
                <a:spcPts val="0"/>
              </a:spcBef>
              <a:spcAft>
                <a:spcPts val="1800"/>
              </a:spcAft>
              <a:defRPr sz="1200">
                <a:solidFill>
                  <a:schemeClr val="bg2"/>
                </a:solidFill>
              </a:defRPr>
            </a:lvl3pPr>
            <a:lvl4pPr>
              <a:lnSpc>
                <a:spcPct val="100000"/>
              </a:lnSpc>
              <a:spcBef>
                <a:spcPts val="0"/>
              </a:spcBef>
              <a:spcAft>
                <a:spcPts val="1800"/>
              </a:spcAft>
              <a:defRPr sz="1200">
                <a:solidFill>
                  <a:schemeClr val="bg2"/>
                </a:solidFill>
              </a:defRPr>
            </a:lvl4pPr>
            <a:lvl5pPr>
              <a:lnSpc>
                <a:spcPct val="100000"/>
              </a:lnSpc>
              <a:spcBef>
                <a:spcPts val="0"/>
              </a:spcBef>
              <a:spcAft>
                <a:spcPts val="1800"/>
              </a:spcAft>
              <a:defRPr sz="1200">
                <a:solidFill>
                  <a:schemeClr val="bg2"/>
                </a:solidFill>
              </a:defRPr>
            </a:lvl5pPr>
            <a:lvl6pPr marL="1201738" indent="-233363">
              <a:lnSpc>
                <a:spcPct val="100000"/>
              </a:lnSpc>
              <a:spcBef>
                <a:spcPts val="0"/>
              </a:spcBef>
              <a:spcAft>
                <a:spcPts val="1800"/>
              </a:spcAft>
              <a:defRPr sz="1200">
                <a:solidFill>
                  <a:schemeClr val="bg2"/>
                </a:solidFill>
              </a:defRPr>
            </a:lvl6pPr>
          </a:lstStyle>
          <a:p>
            <a:pPr lvl="0"/>
            <a:r>
              <a:rPr lang="en-US" dirty="0"/>
              <a:t>CLICK TO EDIT MASTER TEXT </a:t>
            </a:r>
            <a:endParaRPr lang="en-GB" dirty="0"/>
          </a:p>
        </p:txBody>
      </p:sp>
      <p:sp>
        <p:nvSpPr>
          <p:cNvPr id="41" name="Text Placeholder 8"/>
          <p:cNvSpPr>
            <a:spLocks noGrp="1"/>
          </p:cNvSpPr>
          <p:nvPr userDrawn="1">
            <p:ph type="body" sz="quarter" idx="28" hasCustomPrompt="1"/>
          </p:nvPr>
        </p:nvSpPr>
        <p:spPr bwMode="gray">
          <a:xfrm>
            <a:off x="1038225" y="3265029"/>
            <a:ext cx="3533776" cy="602802"/>
          </a:xfrm>
        </p:spPr>
        <p:txBody>
          <a:bodyPr numCol="1" anchor="ctr" anchorCtr="0">
            <a:normAutofit/>
          </a:bodyPr>
          <a:lstStyle>
            <a:lvl1pPr marL="0" indent="0">
              <a:lnSpc>
                <a:spcPct val="100000"/>
              </a:lnSpc>
              <a:spcBef>
                <a:spcPts val="0"/>
              </a:spcBef>
              <a:spcAft>
                <a:spcPts val="1800"/>
              </a:spcAft>
              <a:buFontTx/>
              <a:buNone/>
              <a:defRPr sz="1300" cap="all" baseline="0">
                <a:solidFill>
                  <a:schemeClr val="bg2"/>
                </a:solidFill>
                <a:latin typeface="BentonSans Regular" pitchFamily="2" charset="0"/>
              </a:defRPr>
            </a:lvl1pPr>
            <a:lvl2pPr>
              <a:lnSpc>
                <a:spcPct val="100000"/>
              </a:lnSpc>
              <a:spcBef>
                <a:spcPts val="0"/>
              </a:spcBef>
              <a:spcAft>
                <a:spcPts val="1800"/>
              </a:spcAft>
              <a:buFontTx/>
              <a:buBlip>
                <a:blip r:embed="rId2"/>
              </a:buBlip>
              <a:defRPr sz="1200">
                <a:solidFill>
                  <a:schemeClr val="bg2"/>
                </a:solidFill>
              </a:defRPr>
            </a:lvl2pPr>
            <a:lvl3pPr>
              <a:lnSpc>
                <a:spcPct val="100000"/>
              </a:lnSpc>
              <a:spcBef>
                <a:spcPts val="0"/>
              </a:spcBef>
              <a:spcAft>
                <a:spcPts val="1800"/>
              </a:spcAft>
              <a:defRPr sz="1200">
                <a:solidFill>
                  <a:schemeClr val="bg2"/>
                </a:solidFill>
              </a:defRPr>
            </a:lvl3pPr>
            <a:lvl4pPr>
              <a:lnSpc>
                <a:spcPct val="100000"/>
              </a:lnSpc>
              <a:spcBef>
                <a:spcPts val="0"/>
              </a:spcBef>
              <a:spcAft>
                <a:spcPts val="1800"/>
              </a:spcAft>
              <a:defRPr sz="1200">
                <a:solidFill>
                  <a:schemeClr val="bg2"/>
                </a:solidFill>
              </a:defRPr>
            </a:lvl4pPr>
            <a:lvl5pPr>
              <a:lnSpc>
                <a:spcPct val="100000"/>
              </a:lnSpc>
              <a:spcBef>
                <a:spcPts val="0"/>
              </a:spcBef>
              <a:spcAft>
                <a:spcPts val="1800"/>
              </a:spcAft>
              <a:defRPr sz="1200">
                <a:solidFill>
                  <a:schemeClr val="bg2"/>
                </a:solidFill>
              </a:defRPr>
            </a:lvl5pPr>
            <a:lvl6pPr marL="1201738" indent="-233363">
              <a:lnSpc>
                <a:spcPct val="100000"/>
              </a:lnSpc>
              <a:spcBef>
                <a:spcPts val="0"/>
              </a:spcBef>
              <a:spcAft>
                <a:spcPts val="1800"/>
              </a:spcAft>
              <a:defRPr sz="1200">
                <a:solidFill>
                  <a:schemeClr val="bg2"/>
                </a:solidFill>
              </a:defRPr>
            </a:lvl6pPr>
          </a:lstStyle>
          <a:p>
            <a:pPr lvl="0"/>
            <a:r>
              <a:rPr lang="en-US" dirty="0"/>
              <a:t>CLICK TO EDIT MASTER TEXT </a:t>
            </a:r>
            <a:endParaRPr lang="en-GB" dirty="0"/>
          </a:p>
        </p:txBody>
      </p:sp>
      <p:sp>
        <p:nvSpPr>
          <p:cNvPr id="43" name="Text Placeholder 8"/>
          <p:cNvSpPr>
            <a:spLocks noGrp="1"/>
          </p:cNvSpPr>
          <p:nvPr userDrawn="1">
            <p:ph type="body" sz="quarter" idx="29" hasCustomPrompt="1"/>
          </p:nvPr>
        </p:nvSpPr>
        <p:spPr bwMode="gray">
          <a:xfrm>
            <a:off x="1038225" y="3998559"/>
            <a:ext cx="3533776" cy="602802"/>
          </a:xfrm>
        </p:spPr>
        <p:txBody>
          <a:bodyPr numCol="1" anchor="ctr" anchorCtr="0">
            <a:normAutofit/>
          </a:bodyPr>
          <a:lstStyle>
            <a:lvl1pPr marL="0" indent="0">
              <a:lnSpc>
                <a:spcPct val="100000"/>
              </a:lnSpc>
              <a:spcBef>
                <a:spcPts val="0"/>
              </a:spcBef>
              <a:spcAft>
                <a:spcPts val="1800"/>
              </a:spcAft>
              <a:buFontTx/>
              <a:buNone/>
              <a:defRPr sz="1300" cap="all" baseline="0">
                <a:solidFill>
                  <a:schemeClr val="bg2"/>
                </a:solidFill>
                <a:latin typeface="BentonSans Regular" pitchFamily="2" charset="0"/>
              </a:defRPr>
            </a:lvl1pPr>
            <a:lvl2pPr>
              <a:lnSpc>
                <a:spcPct val="100000"/>
              </a:lnSpc>
              <a:spcBef>
                <a:spcPts val="0"/>
              </a:spcBef>
              <a:spcAft>
                <a:spcPts val="1800"/>
              </a:spcAft>
              <a:buFontTx/>
              <a:buBlip>
                <a:blip r:embed="rId2"/>
              </a:buBlip>
              <a:defRPr sz="1200">
                <a:solidFill>
                  <a:schemeClr val="bg2"/>
                </a:solidFill>
              </a:defRPr>
            </a:lvl2pPr>
            <a:lvl3pPr>
              <a:lnSpc>
                <a:spcPct val="100000"/>
              </a:lnSpc>
              <a:spcBef>
                <a:spcPts val="0"/>
              </a:spcBef>
              <a:spcAft>
                <a:spcPts val="1800"/>
              </a:spcAft>
              <a:defRPr sz="1200">
                <a:solidFill>
                  <a:schemeClr val="bg2"/>
                </a:solidFill>
              </a:defRPr>
            </a:lvl3pPr>
            <a:lvl4pPr>
              <a:lnSpc>
                <a:spcPct val="100000"/>
              </a:lnSpc>
              <a:spcBef>
                <a:spcPts val="0"/>
              </a:spcBef>
              <a:spcAft>
                <a:spcPts val="1800"/>
              </a:spcAft>
              <a:defRPr sz="1200">
                <a:solidFill>
                  <a:schemeClr val="bg2"/>
                </a:solidFill>
              </a:defRPr>
            </a:lvl4pPr>
            <a:lvl5pPr>
              <a:lnSpc>
                <a:spcPct val="100000"/>
              </a:lnSpc>
              <a:spcBef>
                <a:spcPts val="0"/>
              </a:spcBef>
              <a:spcAft>
                <a:spcPts val="1800"/>
              </a:spcAft>
              <a:defRPr sz="1200">
                <a:solidFill>
                  <a:schemeClr val="bg2"/>
                </a:solidFill>
              </a:defRPr>
            </a:lvl5pPr>
            <a:lvl6pPr marL="1201738" indent="-233363">
              <a:lnSpc>
                <a:spcPct val="100000"/>
              </a:lnSpc>
              <a:spcBef>
                <a:spcPts val="0"/>
              </a:spcBef>
              <a:spcAft>
                <a:spcPts val="1800"/>
              </a:spcAft>
              <a:defRPr sz="1200">
                <a:solidFill>
                  <a:schemeClr val="bg2"/>
                </a:solidFill>
              </a:defRPr>
            </a:lvl6pPr>
          </a:lstStyle>
          <a:p>
            <a:pPr lvl="0"/>
            <a:r>
              <a:rPr lang="en-US" dirty="0"/>
              <a:t>CLICK TO EDIT MASTER TEXT </a:t>
            </a:r>
            <a:endParaRPr lang="en-GB" dirty="0"/>
          </a:p>
        </p:txBody>
      </p:sp>
      <p:sp>
        <p:nvSpPr>
          <p:cNvPr id="45" name="Text Placeholder 8"/>
          <p:cNvSpPr>
            <a:spLocks noGrp="1"/>
          </p:cNvSpPr>
          <p:nvPr userDrawn="1">
            <p:ph type="body" sz="quarter" idx="30" hasCustomPrompt="1"/>
          </p:nvPr>
        </p:nvSpPr>
        <p:spPr bwMode="gray">
          <a:xfrm>
            <a:off x="1038225" y="4732088"/>
            <a:ext cx="3533776" cy="602802"/>
          </a:xfrm>
        </p:spPr>
        <p:txBody>
          <a:bodyPr numCol="1" anchor="ctr" anchorCtr="0">
            <a:normAutofit/>
          </a:bodyPr>
          <a:lstStyle>
            <a:lvl1pPr marL="0" indent="0">
              <a:lnSpc>
                <a:spcPct val="100000"/>
              </a:lnSpc>
              <a:spcBef>
                <a:spcPts val="0"/>
              </a:spcBef>
              <a:spcAft>
                <a:spcPts val="1800"/>
              </a:spcAft>
              <a:buFontTx/>
              <a:buNone/>
              <a:defRPr sz="1300" cap="all" baseline="0">
                <a:solidFill>
                  <a:schemeClr val="bg2"/>
                </a:solidFill>
                <a:latin typeface="BentonSans Regular" pitchFamily="2" charset="0"/>
              </a:defRPr>
            </a:lvl1pPr>
            <a:lvl2pPr>
              <a:lnSpc>
                <a:spcPct val="100000"/>
              </a:lnSpc>
              <a:spcBef>
                <a:spcPts val="0"/>
              </a:spcBef>
              <a:spcAft>
                <a:spcPts val="1800"/>
              </a:spcAft>
              <a:buFontTx/>
              <a:buBlip>
                <a:blip r:embed="rId2"/>
              </a:buBlip>
              <a:defRPr sz="1200">
                <a:solidFill>
                  <a:schemeClr val="bg2"/>
                </a:solidFill>
              </a:defRPr>
            </a:lvl2pPr>
            <a:lvl3pPr>
              <a:lnSpc>
                <a:spcPct val="100000"/>
              </a:lnSpc>
              <a:spcBef>
                <a:spcPts val="0"/>
              </a:spcBef>
              <a:spcAft>
                <a:spcPts val="1800"/>
              </a:spcAft>
              <a:defRPr sz="1200">
                <a:solidFill>
                  <a:schemeClr val="bg2"/>
                </a:solidFill>
              </a:defRPr>
            </a:lvl3pPr>
            <a:lvl4pPr>
              <a:lnSpc>
                <a:spcPct val="100000"/>
              </a:lnSpc>
              <a:spcBef>
                <a:spcPts val="0"/>
              </a:spcBef>
              <a:spcAft>
                <a:spcPts val="1800"/>
              </a:spcAft>
              <a:defRPr sz="1200">
                <a:solidFill>
                  <a:schemeClr val="bg2"/>
                </a:solidFill>
              </a:defRPr>
            </a:lvl4pPr>
            <a:lvl5pPr>
              <a:lnSpc>
                <a:spcPct val="100000"/>
              </a:lnSpc>
              <a:spcBef>
                <a:spcPts val="0"/>
              </a:spcBef>
              <a:spcAft>
                <a:spcPts val="1800"/>
              </a:spcAft>
              <a:defRPr sz="1200">
                <a:solidFill>
                  <a:schemeClr val="bg2"/>
                </a:solidFill>
              </a:defRPr>
            </a:lvl5pPr>
            <a:lvl6pPr marL="1201738" indent="-233363">
              <a:lnSpc>
                <a:spcPct val="100000"/>
              </a:lnSpc>
              <a:spcBef>
                <a:spcPts val="0"/>
              </a:spcBef>
              <a:spcAft>
                <a:spcPts val="1800"/>
              </a:spcAft>
              <a:defRPr sz="1200">
                <a:solidFill>
                  <a:schemeClr val="bg2"/>
                </a:solidFill>
              </a:defRPr>
            </a:lvl6pPr>
          </a:lstStyle>
          <a:p>
            <a:pPr lvl="0"/>
            <a:r>
              <a:rPr lang="en-US" dirty="0"/>
              <a:t>CLICK TO EDIT MASTER TEXT </a:t>
            </a:r>
            <a:endParaRPr lang="en-GB" dirty="0"/>
          </a:p>
        </p:txBody>
      </p:sp>
      <p:sp>
        <p:nvSpPr>
          <p:cNvPr id="47" name="Text Placeholder 8"/>
          <p:cNvSpPr>
            <a:spLocks noGrp="1"/>
          </p:cNvSpPr>
          <p:nvPr userDrawn="1">
            <p:ph type="body" sz="quarter" idx="31" hasCustomPrompt="1"/>
          </p:nvPr>
        </p:nvSpPr>
        <p:spPr bwMode="gray">
          <a:xfrm>
            <a:off x="1038225" y="5455569"/>
            <a:ext cx="3533776" cy="602802"/>
          </a:xfrm>
        </p:spPr>
        <p:txBody>
          <a:bodyPr numCol="1" anchor="ctr" anchorCtr="0">
            <a:normAutofit/>
          </a:bodyPr>
          <a:lstStyle>
            <a:lvl1pPr marL="0" indent="0">
              <a:lnSpc>
                <a:spcPct val="100000"/>
              </a:lnSpc>
              <a:spcBef>
                <a:spcPts val="0"/>
              </a:spcBef>
              <a:spcAft>
                <a:spcPts val="1800"/>
              </a:spcAft>
              <a:buFontTx/>
              <a:buNone/>
              <a:defRPr sz="1300" cap="all" baseline="0">
                <a:solidFill>
                  <a:schemeClr val="bg2"/>
                </a:solidFill>
                <a:latin typeface="BentonSans Regular" pitchFamily="2" charset="0"/>
              </a:defRPr>
            </a:lvl1pPr>
            <a:lvl2pPr>
              <a:lnSpc>
                <a:spcPct val="100000"/>
              </a:lnSpc>
              <a:spcBef>
                <a:spcPts val="0"/>
              </a:spcBef>
              <a:spcAft>
                <a:spcPts val="1800"/>
              </a:spcAft>
              <a:buFontTx/>
              <a:buBlip>
                <a:blip r:embed="rId2"/>
              </a:buBlip>
              <a:defRPr sz="1200">
                <a:solidFill>
                  <a:schemeClr val="bg2"/>
                </a:solidFill>
              </a:defRPr>
            </a:lvl2pPr>
            <a:lvl3pPr>
              <a:lnSpc>
                <a:spcPct val="100000"/>
              </a:lnSpc>
              <a:spcBef>
                <a:spcPts val="0"/>
              </a:spcBef>
              <a:spcAft>
                <a:spcPts val="1800"/>
              </a:spcAft>
              <a:defRPr sz="1200">
                <a:solidFill>
                  <a:schemeClr val="bg2"/>
                </a:solidFill>
              </a:defRPr>
            </a:lvl3pPr>
            <a:lvl4pPr>
              <a:lnSpc>
                <a:spcPct val="100000"/>
              </a:lnSpc>
              <a:spcBef>
                <a:spcPts val="0"/>
              </a:spcBef>
              <a:spcAft>
                <a:spcPts val="1800"/>
              </a:spcAft>
              <a:defRPr sz="1200">
                <a:solidFill>
                  <a:schemeClr val="bg2"/>
                </a:solidFill>
              </a:defRPr>
            </a:lvl4pPr>
            <a:lvl5pPr>
              <a:lnSpc>
                <a:spcPct val="100000"/>
              </a:lnSpc>
              <a:spcBef>
                <a:spcPts val="0"/>
              </a:spcBef>
              <a:spcAft>
                <a:spcPts val="1800"/>
              </a:spcAft>
              <a:defRPr sz="1200">
                <a:solidFill>
                  <a:schemeClr val="bg2"/>
                </a:solidFill>
              </a:defRPr>
            </a:lvl5pPr>
            <a:lvl6pPr marL="1201738" indent="-233363">
              <a:lnSpc>
                <a:spcPct val="100000"/>
              </a:lnSpc>
              <a:spcBef>
                <a:spcPts val="0"/>
              </a:spcBef>
              <a:spcAft>
                <a:spcPts val="1800"/>
              </a:spcAft>
              <a:defRPr sz="1200">
                <a:solidFill>
                  <a:schemeClr val="bg2"/>
                </a:solidFill>
              </a:defRPr>
            </a:lvl6pPr>
          </a:lstStyle>
          <a:p>
            <a:pPr lvl="0"/>
            <a:r>
              <a:rPr lang="en-US" dirty="0"/>
              <a:t>CLICK TO EDIT MASTER TEXT </a:t>
            </a:r>
            <a:endParaRPr lang="en-GB" dirty="0"/>
          </a:p>
        </p:txBody>
      </p:sp>
      <p:sp>
        <p:nvSpPr>
          <p:cNvPr id="22" name="Subtitle 2"/>
          <p:cNvSpPr>
            <a:spLocks noGrp="1"/>
          </p:cNvSpPr>
          <p:nvPr>
            <p:ph type="subTitle" idx="18" hasCustomPrompt="1"/>
          </p:nvPr>
        </p:nvSpPr>
        <p:spPr bwMode="gray">
          <a:xfrm>
            <a:off x="228600" y="673100"/>
            <a:ext cx="8686800" cy="429768"/>
          </a:xfrm>
        </p:spPr>
        <p:txBody>
          <a:bodyPr tIns="0">
            <a:noAutofit/>
          </a:bodyPr>
          <a:lstStyle>
            <a:lvl1pPr marL="0" indent="0" algn="ctr">
              <a:spcBef>
                <a:spcPts val="0"/>
              </a:spcBef>
              <a:spcAft>
                <a:spcPts val="0"/>
              </a:spcAft>
              <a:buNone/>
              <a:defRPr sz="20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1" name="Title 1"/>
          <p:cNvSpPr>
            <a:spLocks noGrp="1"/>
          </p:cNvSpPr>
          <p:nvPr>
            <p:ph type="title" hasCustomPrompt="1"/>
          </p:nvPr>
        </p:nvSpPr>
        <p:spPr bwMode="gray">
          <a:xfrm>
            <a:off x="228600" y="246888"/>
            <a:ext cx="8686800" cy="457200"/>
          </a:xfrm>
        </p:spPr>
        <p:txBody>
          <a:bodyPr/>
          <a:lstStyle>
            <a:lvl1pPr>
              <a:defRPr baseline="0">
                <a:solidFill>
                  <a:schemeClr val="tx2"/>
                </a:solidFill>
              </a:defRPr>
            </a:lvl1pPr>
          </a:lstStyle>
          <a:p>
            <a:r>
              <a:rPr lang="en-US" noProof="0" dirty="0"/>
              <a:t>CLICK TO EDIT MASTER TITLE STYLE</a:t>
            </a:r>
          </a:p>
        </p:txBody>
      </p:sp>
      <p:sp>
        <p:nvSpPr>
          <p:cNvPr id="23" name="Text Placeholder 8"/>
          <p:cNvSpPr>
            <a:spLocks noGrp="1"/>
          </p:cNvSpPr>
          <p:nvPr>
            <p:ph type="body" sz="quarter" idx="13"/>
          </p:nvPr>
        </p:nvSpPr>
        <p:spPr bwMode="gray">
          <a:xfrm>
            <a:off x="4787291" y="1941512"/>
            <a:ext cx="4114800" cy="4240213"/>
          </a:xfrm>
        </p:spPr>
        <p:txBody>
          <a:bodyPr/>
          <a:lstStyle>
            <a:lvl1pPr marL="0" indent="0">
              <a:lnSpc>
                <a:spcPct val="125000"/>
              </a:lnSpc>
              <a:spcBef>
                <a:spcPts val="400"/>
              </a:spcBef>
              <a:spcAft>
                <a:spcPts val="900"/>
              </a:spcAft>
              <a:buFontTx/>
              <a:buNone/>
              <a:defRPr>
                <a:solidFill>
                  <a:schemeClr val="tx1"/>
                </a:solidFill>
                <a:latin typeface="BentonSans Regular" pitchFamily="2" charset="0"/>
              </a:defRPr>
            </a:lvl1pPr>
            <a:lvl2pPr marL="398463" indent="-222250">
              <a:spcAft>
                <a:spcPts val="900"/>
              </a:spcAft>
              <a:buFontTx/>
              <a:buBlip>
                <a:blip r:embed="rId3"/>
              </a:buBlip>
              <a:defRPr sz="1600">
                <a:solidFill>
                  <a:schemeClr val="tx1"/>
                </a:solidFill>
                <a:latin typeface="BentonSans Regular" pitchFamily="2" charset="0"/>
              </a:defRPr>
            </a:lvl2pPr>
            <a:lvl3pPr>
              <a:spcBef>
                <a:spcPts val="400"/>
              </a:spcBef>
              <a:spcAft>
                <a:spcPts val="400"/>
              </a:spcAft>
              <a:buClr>
                <a:schemeClr val="tx1"/>
              </a:buClr>
              <a:buFont typeface="BentonSans Regular" pitchFamily="2" charset="0"/>
              <a:buChar char="−"/>
              <a:defRPr>
                <a:solidFill>
                  <a:schemeClr val="tx1"/>
                </a:solidFill>
                <a:latin typeface="BentonSans Regular" pitchFamily="2" charset="0"/>
              </a:defRPr>
            </a:lvl3pPr>
            <a:lvl4pPr>
              <a:spcBef>
                <a:spcPts val="400"/>
              </a:spcBef>
              <a:spcAft>
                <a:spcPts val="400"/>
              </a:spcAft>
              <a:buClr>
                <a:schemeClr val="tx1"/>
              </a:buClr>
              <a:buFont typeface="Arial" pitchFamily="34" charset="0"/>
              <a:buChar char="•"/>
              <a:defRPr>
                <a:solidFill>
                  <a:schemeClr val="tx1"/>
                </a:solidFill>
                <a:latin typeface="BentonSans Regular" pitchFamily="2" charset="0"/>
              </a:defRPr>
            </a:lvl4pPr>
            <a:lvl5pPr>
              <a:spcBef>
                <a:spcPts val="400"/>
              </a:spcBef>
              <a:spcAft>
                <a:spcPts val="400"/>
              </a:spcAft>
              <a:buClr>
                <a:schemeClr val="tx1"/>
              </a:buClr>
              <a:buFont typeface="BentonSans Regular" pitchFamily="2" charset="0"/>
              <a:buChar char="−"/>
              <a:defRPr>
                <a:solidFill>
                  <a:schemeClr val="tx1"/>
                </a:solidFill>
                <a:latin typeface="BentonSans Regular" pitchFamily="2" charset="0"/>
              </a:defRPr>
            </a:lvl5pPr>
            <a:lvl6pPr marL="1090613" indent="-176213">
              <a:spcBef>
                <a:spcPts val="400"/>
              </a:spcBef>
              <a:spcAft>
                <a:spcPts val="400"/>
              </a:spcAft>
              <a:buClr>
                <a:schemeClr val="tx1"/>
              </a:buClr>
              <a:buFont typeface="Arial" pitchFamily="34" charset="0"/>
              <a:buChar char="•"/>
              <a:defRPr sz="1200">
                <a:solidFill>
                  <a:schemeClr val="tx1"/>
                </a:solidFill>
                <a:latin typeface="BentonSans Regular" pitchFamily="2"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Date Placeholder 19"/>
          <p:cNvSpPr>
            <a:spLocks noGrp="1"/>
          </p:cNvSpPr>
          <p:nvPr>
            <p:ph type="dt" sz="half" idx="32"/>
          </p:nvPr>
        </p:nvSpPr>
        <p:spPr/>
        <p:txBody>
          <a:bodyPr/>
          <a:lstStyle/>
          <a:p>
            <a:endParaRPr lang="en-US" dirty="0"/>
          </a:p>
        </p:txBody>
      </p:sp>
      <p:sp>
        <p:nvSpPr>
          <p:cNvPr id="25" name="Slide Number Placeholder 24"/>
          <p:cNvSpPr>
            <a:spLocks noGrp="1"/>
          </p:cNvSpPr>
          <p:nvPr>
            <p:ph type="sldNum" sz="quarter" idx="33"/>
          </p:nvPr>
        </p:nvSpPr>
        <p:spPr/>
        <p:txBody>
          <a:bodyPr/>
          <a:lstStyle/>
          <a:p>
            <a:fld id="{C9257289-562A-4E75-8276-20CFDD27D3B8}" type="slidenum">
              <a:rPr lang="en-US" smtClean="0"/>
              <a:pPr/>
              <a:t>‹#›</a:t>
            </a:fld>
            <a:endParaRPr lang="en-US" dirty="0"/>
          </a:p>
        </p:txBody>
      </p:sp>
      <p:sp>
        <p:nvSpPr>
          <p:cNvPr id="26" name="Footer Placeholder 25"/>
          <p:cNvSpPr>
            <a:spLocks noGrp="1"/>
          </p:cNvSpPr>
          <p:nvPr>
            <p:ph type="ftr" sz="quarter" idx="34"/>
          </p:nvPr>
        </p:nvSpPr>
        <p:spPr/>
        <p:txBody>
          <a:bodyPr/>
          <a:lstStyle/>
          <a:p>
            <a:r>
              <a:rPr lang="en-US" dirty="0"/>
              <a:t>     </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Image with Bullets 1">
    <p:spTree>
      <p:nvGrpSpPr>
        <p:cNvPr id="1" name=""/>
        <p:cNvGrpSpPr/>
        <p:nvPr/>
      </p:nvGrpSpPr>
      <p:grpSpPr>
        <a:xfrm>
          <a:off x="0" y="0"/>
          <a:ext cx="0" cy="0"/>
          <a:chOff x="0" y="0"/>
          <a:chExt cx="0" cy="0"/>
        </a:xfrm>
      </p:grpSpPr>
      <p:pic>
        <p:nvPicPr>
          <p:cNvPr id="3074" name="Picture 2" descr="C:\Users\borr1\Desktop\HalfScreen-1.jpg"/>
          <p:cNvPicPr>
            <a:picLocks noChangeAspect="1" noChangeArrowheads="1"/>
          </p:cNvPicPr>
          <p:nvPr userDrawn="1"/>
        </p:nvPicPr>
        <p:blipFill>
          <a:blip r:embed="rId2" cstate="screen"/>
          <a:srcRect/>
          <a:stretch>
            <a:fillRect/>
          </a:stretch>
        </p:blipFill>
        <p:spPr bwMode="gray">
          <a:xfrm>
            <a:off x="0" y="0"/>
            <a:ext cx="4572000" cy="6172201"/>
          </a:xfrm>
          <a:prstGeom prst="rect">
            <a:avLst/>
          </a:prstGeom>
          <a:noFill/>
        </p:spPr>
      </p:pic>
      <p:sp>
        <p:nvSpPr>
          <p:cNvPr id="9" name="Text Placeholder 8"/>
          <p:cNvSpPr>
            <a:spLocks noGrp="1"/>
          </p:cNvSpPr>
          <p:nvPr>
            <p:ph type="body" sz="quarter" idx="13"/>
          </p:nvPr>
        </p:nvSpPr>
        <p:spPr bwMode="gray">
          <a:xfrm>
            <a:off x="4787291" y="1941512"/>
            <a:ext cx="4114800" cy="4240213"/>
          </a:xfrm>
        </p:spPr>
        <p:txBody>
          <a:bodyPr/>
          <a:lstStyle>
            <a:lvl1pPr marL="0" indent="0">
              <a:lnSpc>
                <a:spcPct val="125000"/>
              </a:lnSpc>
              <a:spcBef>
                <a:spcPts val="400"/>
              </a:spcBef>
              <a:spcAft>
                <a:spcPts val="900"/>
              </a:spcAft>
              <a:buFontTx/>
              <a:buNone/>
              <a:defRPr>
                <a:solidFill>
                  <a:schemeClr val="tx1"/>
                </a:solidFill>
                <a:latin typeface="BentonSans Regular" pitchFamily="2" charset="0"/>
              </a:defRPr>
            </a:lvl1pPr>
            <a:lvl2pPr marL="398463" indent="-222250">
              <a:spcAft>
                <a:spcPts val="900"/>
              </a:spcAft>
              <a:buFontTx/>
              <a:buBlip>
                <a:blip r:embed="rId3"/>
              </a:buBlip>
              <a:defRPr sz="1600">
                <a:solidFill>
                  <a:schemeClr val="tx1"/>
                </a:solidFill>
                <a:latin typeface="BentonSans Regular" pitchFamily="2" charset="0"/>
              </a:defRPr>
            </a:lvl2pPr>
            <a:lvl3pPr>
              <a:spcBef>
                <a:spcPts val="400"/>
              </a:spcBef>
              <a:spcAft>
                <a:spcPts val="400"/>
              </a:spcAft>
              <a:buClr>
                <a:schemeClr val="tx1"/>
              </a:buClr>
              <a:buFont typeface="BentonSans Regular" pitchFamily="2" charset="0"/>
              <a:buChar char="−"/>
              <a:defRPr>
                <a:solidFill>
                  <a:schemeClr val="tx1"/>
                </a:solidFill>
                <a:latin typeface="BentonSans Regular" pitchFamily="2" charset="0"/>
              </a:defRPr>
            </a:lvl3pPr>
            <a:lvl4pPr>
              <a:spcBef>
                <a:spcPts val="400"/>
              </a:spcBef>
              <a:spcAft>
                <a:spcPts val="400"/>
              </a:spcAft>
              <a:buClr>
                <a:schemeClr val="tx1"/>
              </a:buClr>
              <a:buFont typeface="Arial" pitchFamily="34" charset="0"/>
              <a:buChar char="•"/>
              <a:defRPr>
                <a:solidFill>
                  <a:schemeClr val="tx1"/>
                </a:solidFill>
                <a:latin typeface="BentonSans Regular" pitchFamily="2" charset="0"/>
              </a:defRPr>
            </a:lvl4pPr>
            <a:lvl5pPr>
              <a:spcBef>
                <a:spcPts val="400"/>
              </a:spcBef>
              <a:spcAft>
                <a:spcPts val="400"/>
              </a:spcAft>
              <a:buClr>
                <a:schemeClr val="tx1"/>
              </a:buClr>
              <a:buFont typeface="BentonSans Regular" pitchFamily="2" charset="0"/>
              <a:buChar char="−"/>
              <a:defRPr>
                <a:solidFill>
                  <a:schemeClr val="tx1"/>
                </a:solidFill>
                <a:latin typeface="BentonSans Regular" pitchFamily="2" charset="0"/>
              </a:defRPr>
            </a:lvl5pPr>
            <a:lvl6pPr marL="1088136" indent="-173736">
              <a:spcBef>
                <a:spcPts val="400"/>
              </a:spcBef>
              <a:spcAft>
                <a:spcPts val="400"/>
              </a:spcAft>
              <a:buClr>
                <a:schemeClr val="tx1"/>
              </a:buClr>
              <a:buFont typeface="Arial" pitchFamily="34" charset="0"/>
              <a:buChar char="•"/>
              <a:defRPr sz="1200">
                <a:solidFill>
                  <a:schemeClr val="tx1"/>
                </a:solidFill>
                <a:latin typeface="BentonSans Regular" pitchFamily="2"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Subtitle 2"/>
          <p:cNvSpPr>
            <a:spLocks noGrp="1"/>
          </p:cNvSpPr>
          <p:nvPr>
            <p:ph type="subTitle" idx="18" hasCustomPrompt="1"/>
          </p:nvPr>
        </p:nvSpPr>
        <p:spPr bwMode="auto">
          <a:xfrm>
            <a:off x="4791456" y="673100"/>
            <a:ext cx="4114800" cy="429768"/>
          </a:xfrm>
        </p:spPr>
        <p:txBody>
          <a:bodyPr tIns="0">
            <a:noAutofit/>
          </a:bodyPr>
          <a:lstStyle>
            <a:lvl1pPr marL="0" indent="0" algn="ctr">
              <a:spcBef>
                <a:spcPts val="0"/>
              </a:spcBef>
              <a:spcAft>
                <a:spcPts val="0"/>
              </a:spcAft>
              <a:buNone/>
              <a:defRPr sz="20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title" hasCustomPrompt="1"/>
          </p:nvPr>
        </p:nvSpPr>
        <p:spPr bwMode="gray">
          <a:xfrm>
            <a:off x="4787291" y="249411"/>
            <a:ext cx="4114800" cy="530352"/>
          </a:xfrm>
        </p:spPr>
        <p:txBody>
          <a:bodyPr anchor="t" anchorCtr="0"/>
          <a:lstStyle>
            <a:lvl1pPr>
              <a:defRPr cap="all" baseline="0"/>
            </a:lvl1pPr>
          </a:lstStyle>
          <a:p>
            <a:r>
              <a:rPr lang="en-US" dirty="0"/>
              <a:t>Click to edit title</a:t>
            </a:r>
            <a:endParaRPr lang="en-GB" dirty="0"/>
          </a:p>
        </p:txBody>
      </p:sp>
      <p:sp>
        <p:nvSpPr>
          <p:cNvPr id="12" name="Date Placeholder 11"/>
          <p:cNvSpPr>
            <a:spLocks noGrp="1"/>
          </p:cNvSpPr>
          <p:nvPr>
            <p:ph type="dt" sz="half" idx="19"/>
          </p:nvPr>
        </p:nvSpPr>
        <p:spPr/>
        <p:txBody>
          <a:bodyPr/>
          <a:lstStyle/>
          <a:p>
            <a:endParaRPr lang="en-US" dirty="0"/>
          </a:p>
        </p:txBody>
      </p:sp>
      <p:sp>
        <p:nvSpPr>
          <p:cNvPr id="13" name="Slide Number Placeholder 12"/>
          <p:cNvSpPr>
            <a:spLocks noGrp="1"/>
          </p:cNvSpPr>
          <p:nvPr>
            <p:ph type="sldNum" sz="quarter" idx="20"/>
          </p:nvPr>
        </p:nvSpPr>
        <p:spPr/>
        <p:txBody>
          <a:bodyPr/>
          <a:lstStyle/>
          <a:p>
            <a:fld id="{C9257289-562A-4E75-8276-20CFDD27D3B8}" type="slidenum">
              <a:rPr lang="en-US" smtClean="0"/>
              <a:pPr/>
              <a:t>‹#›</a:t>
            </a:fld>
            <a:endParaRPr lang="en-US" dirty="0"/>
          </a:p>
        </p:txBody>
      </p:sp>
      <p:sp>
        <p:nvSpPr>
          <p:cNvPr id="14" name="Footer Placeholder 13"/>
          <p:cNvSpPr>
            <a:spLocks noGrp="1"/>
          </p:cNvSpPr>
          <p:nvPr>
            <p:ph type="ftr" sz="quarter" idx="21"/>
          </p:nvPr>
        </p:nvSpPr>
        <p:spPr/>
        <p:txBody>
          <a:bodyPr/>
          <a:lstStyle/>
          <a:p>
            <a:r>
              <a:rPr lang="en-US" dirty="0"/>
              <a:t>     </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ft Image with Bullets 2">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bwMode="gray">
          <a:xfrm>
            <a:off x="4787291" y="1941512"/>
            <a:ext cx="4114800" cy="4240213"/>
          </a:xfrm>
        </p:spPr>
        <p:txBody>
          <a:bodyPr/>
          <a:lstStyle>
            <a:lvl1pPr marL="0" indent="0">
              <a:lnSpc>
                <a:spcPct val="125000"/>
              </a:lnSpc>
              <a:spcAft>
                <a:spcPts val="900"/>
              </a:spcAft>
              <a:buFontTx/>
              <a:buNone/>
              <a:defRPr>
                <a:solidFill>
                  <a:schemeClr val="tx1"/>
                </a:solidFill>
                <a:latin typeface="BentonSans Regular" pitchFamily="2" charset="0"/>
              </a:defRPr>
            </a:lvl1pPr>
            <a:lvl2pPr marL="398463" indent="-222250">
              <a:spcAft>
                <a:spcPts val="900"/>
              </a:spcAft>
              <a:buFontTx/>
              <a:buBlip>
                <a:blip r:embed="rId2"/>
              </a:buBlip>
              <a:defRPr sz="1600">
                <a:solidFill>
                  <a:schemeClr val="tx1"/>
                </a:solidFill>
                <a:latin typeface="BentonSans Regular" pitchFamily="2" charset="0"/>
              </a:defRPr>
            </a:lvl2pPr>
            <a:lvl3pPr>
              <a:spcBef>
                <a:spcPts val="400"/>
              </a:spcBef>
              <a:spcAft>
                <a:spcPts val="400"/>
              </a:spcAft>
              <a:buClr>
                <a:schemeClr val="tx1"/>
              </a:buClr>
              <a:buFont typeface="BentonSans Regular" pitchFamily="2" charset="0"/>
              <a:buChar char="−"/>
              <a:defRPr>
                <a:solidFill>
                  <a:schemeClr val="tx1"/>
                </a:solidFill>
                <a:latin typeface="BentonSans Regular" pitchFamily="2" charset="0"/>
              </a:defRPr>
            </a:lvl3pPr>
            <a:lvl4pPr>
              <a:spcBef>
                <a:spcPts val="400"/>
              </a:spcBef>
              <a:spcAft>
                <a:spcPts val="400"/>
              </a:spcAft>
              <a:buClr>
                <a:schemeClr val="tx1"/>
              </a:buClr>
              <a:buFont typeface="Arial" pitchFamily="34" charset="0"/>
              <a:buChar char="•"/>
              <a:defRPr>
                <a:solidFill>
                  <a:schemeClr val="tx1"/>
                </a:solidFill>
                <a:latin typeface="BentonSans Regular" pitchFamily="2" charset="0"/>
              </a:defRPr>
            </a:lvl4pPr>
            <a:lvl5pPr>
              <a:spcBef>
                <a:spcPts val="400"/>
              </a:spcBef>
              <a:spcAft>
                <a:spcPts val="400"/>
              </a:spcAft>
              <a:buClr>
                <a:schemeClr val="tx1"/>
              </a:buClr>
              <a:buFont typeface="BentonSans Regular" pitchFamily="2" charset="0"/>
              <a:buChar char="−"/>
              <a:defRPr>
                <a:solidFill>
                  <a:schemeClr val="tx1"/>
                </a:solidFill>
                <a:latin typeface="BentonSans Regular" pitchFamily="2" charset="0"/>
              </a:defRPr>
            </a:lvl5pPr>
            <a:lvl6pPr marL="1088136" indent="-173736">
              <a:spcBef>
                <a:spcPts val="400"/>
              </a:spcBef>
              <a:spcAft>
                <a:spcPts val="400"/>
              </a:spcAft>
              <a:buClr>
                <a:schemeClr val="tx1"/>
              </a:buClr>
              <a:buFont typeface="Arial" pitchFamily="34" charset="0"/>
              <a:buChar char="•"/>
              <a:defRPr sz="1200">
                <a:solidFill>
                  <a:schemeClr val="tx1"/>
                </a:solidFill>
                <a:latin typeface="BentonSans Regular" pitchFamily="2"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Picture 2" descr="C:\Users\borr1\Desktop\HalfScreen.jpg"/>
          <p:cNvPicPr>
            <a:picLocks noChangeAspect="1" noChangeArrowheads="1"/>
          </p:cNvPicPr>
          <p:nvPr userDrawn="1"/>
        </p:nvPicPr>
        <p:blipFill>
          <a:blip r:embed="rId3" cstate="screen"/>
          <a:srcRect/>
          <a:stretch>
            <a:fillRect/>
          </a:stretch>
        </p:blipFill>
        <p:spPr bwMode="gray">
          <a:xfrm>
            <a:off x="0" y="0"/>
            <a:ext cx="4572000" cy="6172200"/>
          </a:xfrm>
          <a:prstGeom prst="rect">
            <a:avLst/>
          </a:prstGeom>
          <a:noFill/>
        </p:spPr>
      </p:pic>
      <p:sp>
        <p:nvSpPr>
          <p:cNvPr id="12" name="Subtitle 2"/>
          <p:cNvSpPr>
            <a:spLocks noGrp="1"/>
          </p:cNvSpPr>
          <p:nvPr>
            <p:ph type="subTitle" idx="18" hasCustomPrompt="1"/>
          </p:nvPr>
        </p:nvSpPr>
        <p:spPr bwMode="auto">
          <a:xfrm>
            <a:off x="4791456" y="673100"/>
            <a:ext cx="4114800" cy="429768"/>
          </a:xfrm>
        </p:spPr>
        <p:txBody>
          <a:bodyPr tIns="0">
            <a:noAutofit/>
          </a:bodyPr>
          <a:lstStyle>
            <a:lvl1pPr marL="0" indent="0" algn="ctr">
              <a:spcBef>
                <a:spcPts val="0"/>
              </a:spcBef>
              <a:spcAft>
                <a:spcPts val="0"/>
              </a:spcAft>
              <a:buNone/>
              <a:defRPr sz="20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title" hasCustomPrompt="1"/>
          </p:nvPr>
        </p:nvSpPr>
        <p:spPr bwMode="gray">
          <a:xfrm>
            <a:off x="4787291" y="249207"/>
            <a:ext cx="4114800" cy="530352"/>
          </a:xfrm>
        </p:spPr>
        <p:txBody>
          <a:bodyPr anchor="t" anchorCtr="0"/>
          <a:lstStyle>
            <a:lvl1pPr>
              <a:defRPr cap="all" baseline="0"/>
            </a:lvl1pPr>
          </a:lstStyle>
          <a:p>
            <a:r>
              <a:rPr lang="en-US" dirty="0"/>
              <a:t>Click to edit title</a:t>
            </a:r>
            <a:endParaRPr lang="en-GB" dirty="0"/>
          </a:p>
        </p:txBody>
      </p:sp>
      <p:sp>
        <p:nvSpPr>
          <p:cNvPr id="13" name="Date Placeholder 12"/>
          <p:cNvSpPr>
            <a:spLocks noGrp="1"/>
          </p:cNvSpPr>
          <p:nvPr>
            <p:ph type="dt" sz="half" idx="19"/>
          </p:nvPr>
        </p:nvSpPr>
        <p:spPr/>
        <p:txBody>
          <a:bodyPr/>
          <a:lstStyle/>
          <a:p>
            <a:endParaRPr lang="en-US" dirty="0"/>
          </a:p>
        </p:txBody>
      </p:sp>
      <p:sp>
        <p:nvSpPr>
          <p:cNvPr id="14" name="Slide Number Placeholder 13"/>
          <p:cNvSpPr>
            <a:spLocks noGrp="1"/>
          </p:cNvSpPr>
          <p:nvPr>
            <p:ph type="sldNum" sz="quarter" idx="20"/>
          </p:nvPr>
        </p:nvSpPr>
        <p:spPr/>
        <p:txBody>
          <a:bodyPr/>
          <a:lstStyle/>
          <a:p>
            <a:fld id="{C9257289-562A-4E75-8276-20CFDD27D3B8}" type="slidenum">
              <a:rPr lang="en-US" smtClean="0"/>
              <a:pPr/>
              <a:t>‹#›</a:t>
            </a:fld>
            <a:endParaRPr lang="en-US" dirty="0"/>
          </a:p>
        </p:txBody>
      </p:sp>
      <p:sp>
        <p:nvSpPr>
          <p:cNvPr id="15" name="Footer Placeholder 14"/>
          <p:cNvSpPr>
            <a:spLocks noGrp="1"/>
          </p:cNvSpPr>
          <p:nvPr>
            <p:ph type="ftr" sz="quarter" idx="21"/>
          </p:nvPr>
        </p:nvSpPr>
        <p:spPr/>
        <p:txBody>
          <a:bodyPr/>
          <a:lstStyle/>
          <a:p>
            <a:r>
              <a:rPr lang="en-US" dirty="0"/>
              <a:t>     </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ft Image with Bullets 3">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bwMode="gray">
          <a:xfrm>
            <a:off x="4787291" y="1941512"/>
            <a:ext cx="4114800" cy="4240213"/>
          </a:xfrm>
        </p:spPr>
        <p:txBody>
          <a:bodyPr/>
          <a:lstStyle>
            <a:lvl1pPr marL="0" indent="0">
              <a:lnSpc>
                <a:spcPct val="125000"/>
              </a:lnSpc>
              <a:spcAft>
                <a:spcPts val="900"/>
              </a:spcAft>
              <a:buFontTx/>
              <a:buNone/>
              <a:defRPr>
                <a:solidFill>
                  <a:schemeClr val="tx1"/>
                </a:solidFill>
                <a:latin typeface="BentonSans Regular" pitchFamily="2" charset="0"/>
              </a:defRPr>
            </a:lvl1pPr>
            <a:lvl2pPr marL="398463" indent="-222250">
              <a:spcAft>
                <a:spcPts val="900"/>
              </a:spcAft>
              <a:buFontTx/>
              <a:buBlip>
                <a:blip r:embed="rId2"/>
              </a:buBlip>
              <a:defRPr sz="1600">
                <a:solidFill>
                  <a:schemeClr val="tx1"/>
                </a:solidFill>
                <a:latin typeface="BentonSans Regular" pitchFamily="2" charset="0"/>
              </a:defRPr>
            </a:lvl2pPr>
            <a:lvl3pPr>
              <a:spcBef>
                <a:spcPts val="400"/>
              </a:spcBef>
              <a:spcAft>
                <a:spcPts val="400"/>
              </a:spcAft>
              <a:buClr>
                <a:schemeClr val="tx1"/>
              </a:buClr>
              <a:buFont typeface="BentonSans Regular" pitchFamily="2" charset="0"/>
              <a:buChar char="−"/>
              <a:defRPr>
                <a:solidFill>
                  <a:schemeClr val="tx1"/>
                </a:solidFill>
                <a:latin typeface="BentonSans Regular" pitchFamily="2" charset="0"/>
              </a:defRPr>
            </a:lvl3pPr>
            <a:lvl4pPr>
              <a:spcBef>
                <a:spcPts val="400"/>
              </a:spcBef>
              <a:spcAft>
                <a:spcPts val="400"/>
              </a:spcAft>
              <a:buClr>
                <a:schemeClr val="tx1"/>
              </a:buClr>
              <a:buFont typeface="Arial" pitchFamily="34" charset="0"/>
              <a:buChar char="•"/>
              <a:defRPr>
                <a:solidFill>
                  <a:schemeClr val="tx1"/>
                </a:solidFill>
                <a:latin typeface="BentonSans Regular" pitchFamily="2" charset="0"/>
              </a:defRPr>
            </a:lvl4pPr>
            <a:lvl5pPr>
              <a:spcBef>
                <a:spcPts val="400"/>
              </a:spcBef>
              <a:spcAft>
                <a:spcPts val="400"/>
              </a:spcAft>
              <a:buClr>
                <a:schemeClr val="tx1"/>
              </a:buClr>
              <a:buFont typeface="BentonSans Regular" pitchFamily="2" charset="0"/>
              <a:buChar char="−"/>
              <a:defRPr>
                <a:solidFill>
                  <a:schemeClr val="tx1"/>
                </a:solidFill>
                <a:latin typeface="BentonSans Regular" pitchFamily="2" charset="0"/>
              </a:defRPr>
            </a:lvl5pPr>
            <a:lvl6pPr marL="1088136" indent="-173736">
              <a:spcBef>
                <a:spcPts val="400"/>
              </a:spcBef>
              <a:spcAft>
                <a:spcPts val="400"/>
              </a:spcAft>
              <a:buClr>
                <a:schemeClr val="tx1"/>
              </a:buClr>
              <a:buFont typeface="Arial" pitchFamily="34" charset="0"/>
              <a:buChar char="•"/>
              <a:defRPr lang="en-US" sz="1200" kern="1200" dirty="0" smtClean="0">
                <a:solidFill>
                  <a:schemeClr val="tx1"/>
                </a:solidFill>
                <a:latin typeface="BentonSans Regular" pitchFamily="2" charset="0"/>
                <a:ea typeface="+mn-ea"/>
                <a:cs typeface="+mn-cs"/>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ubtitle 2"/>
          <p:cNvSpPr>
            <a:spLocks noGrp="1"/>
          </p:cNvSpPr>
          <p:nvPr>
            <p:ph type="subTitle" idx="18" hasCustomPrompt="1"/>
          </p:nvPr>
        </p:nvSpPr>
        <p:spPr bwMode="auto">
          <a:xfrm>
            <a:off x="4791456" y="673100"/>
            <a:ext cx="4114800" cy="429768"/>
          </a:xfrm>
        </p:spPr>
        <p:txBody>
          <a:bodyPr tIns="0">
            <a:noAutofit/>
          </a:bodyPr>
          <a:lstStyle>
            <a:lvl1pPr marL="0" indent="0" algn="ctr">
              <a:spcBef>
                <a:spcPts val="0"/>
              </a:spcBef>
              <a:spcAft>
                <a:spcPts val="0"/>
              </a:spcAft>
              <a:buNone/>
              <a:defRPr sz="20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3" name="Title 1"/>
          <p:cNvSpPr>
            <a:spLocks noGrp="1"/>
          </p:cNvSpPr>
          <p:nvPr>
            <p:ph type="title" hasCustomPrompt="1"/>
          </p:nvPr>
        </p:nvSpPr>
        <p:spPr bwMode="gray">
          <a:xfrm>
            <a:off x="4787291" y="249207"/>
            <a:ext cx="4114800" cy="530352"/>
          </a:xfrm>
        </p:spPr>
        <p:txBody>
          <a:bodyPr anchor="t" anchorCtr="0"/>
          <a:lstStyle>
            <a:lvl1pPr>
              <a:defRPr cap="all" baseline="0"/>
            </a:lvl1pPr>
          </a:lstStyle>
          <a:p>
            <a:r>
              <a:rPr lang="en-US" dirty="0"/>
              <a:t>Click to edit title</a:t>
            </a:r>
            <a:endParaRPr lang="en-GB" dirty="0"/>
          </a:p>
        </p:txBody>
      </p:sp>
      <p:sp>
        <p:nvSpPr>
          <p:cNvPr id="10" name="Date Placeholder 9"/>
          <p:cNvSpPr>
            <a:spLocks noGrp="1"/>
          </p:cNvSpPr>
          <p:nvPr>
            <p:ph type="dt" sz="half" idx="19"/>
          </p:nvPr>
        </p:nvSpPr>
        <p:spPr/>
        <p:txBody>
          <a:bodyPr/>
          <a:lstStyle/>
          <a:p>
            <a:endParaRPr lang="en-US" dirty="0"/>
          </a:p>
        </p:txBody>
      </p:sp>
      <p:sp>
        <p:nvSpPr>
          <p:cNvPr id="15" name="Slide Number Placeholder 14"/>
          <p:cNvSpPr>
            <a:spLocks noGrp="1"/>
          </p:cNvSpPr>
          <p:nvPr>
            <p:ph type="sldNum" sz="quarter" idx="20"/>
          </p:nvPr>
        </p:nvSpPr>
        <p:spPr/>
        <p:txBody>
          <a:bodyPr/>
          <a:lstStyle/>
          <a:p>
            <a:fld id="{C9257289-562A-4E75-8276-20CFDD27D3B8}" type="slidenum">
              <a:rPr lang="en-US" smtClean="0"/>
              <a:pPr/>
              <a:t>‹#›</a:t>
            </a:fld>
            <a:endParaRPr lang="en-US" dirty="0"/>
          </a:p>
        </p:txBody>
      </p:sp>
      <p:sp>
        <p:nvSpPr>
          <p:cNvPr id="16" name="Footer Placeholder 15"/>
          <p:cNvSpPr>
            <a:spLocks noGrp="1"/>
          </p:cNvSpPr>
          <p:nvPr>
            <p:ph type="ftr" sz="quarter" idx="21"/>
          </p:nvPr>
        </p:nvSpPr>
        <p:spPr/>
        <p:txBody>
          <a:bodyPr/>
          <a:lstStyle/>
          <a:p>
            <a:r>
              <a:rPr lang="en-US" dirty="0"/>
              <a:t>     </a:t>
            </a:r>
          </a:p>
        </p:txBody>
      </p:sp>
      <p:pic>
        <p:nvPicPr>
          <p:cNvPr id="14" name="Picture 13" descr="iStock_68102055_XLARGE.jpg"/>
          <p:cNvPicPr>
            <a:picLocks noChangeAspect="1"/>
          </p:cNvPicPr>
          <p:nvPr userDrawn="1"/>
        </p:nvPicPr>
        <p:blipFill>
          <a:blip r:embed="rId3" cstate="screen"/>
          <a:srcRect/>
          <a:stretch>
            <a:fillRect/>
          </a:stretch>
        </p:blipFill>
        <p:spPr>
          <a:xfrm>
            <a:off x="0" y="0"/>
            <a:ext cx="4572000" cy="61753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extBox 7"/>
          <p:cNvSpPr txBox="1"/>
          <p:nvPr userDrawn="1"/>
        </p:nvSpPr>
        <p:spPr>
          <a:xfrm>
            <a:off x="422275" y="6347460"/>
            <a:ext cx="8297863" cy="338554"/>
          </a:xfrm>
          <a:prstGeom prst="rect">
            <a:avLst/>
          </a:prstGeom>
          <a:noFill/>
        </p:spPr>
        <p:txBody>
          <a:bodyPr wrap="square">
            <a:spAutoFit/>
          </a:bodyPr>
          <a:lstStyle/>
          <a:p>
            <a:pPr algn="l" fontAlgn="auto">
              <a:spcBef>
                <a:spcPts val="0"/>
              </a:spcBef>
              <a:spcAft>
                <a:spcPts val="0"/>
              </a:spcAft>
              <a:defRPr/>
            </a:pPr>
            <a:r>
              <a:rPr lang="en-US" sz="800" kern="0" spc="0" dirty="0">
                <a:solidFill>
                  <a:srgbClr val="4A5F67"/>
                </a:solidFill>
                <a:latin typeface="BentonSans Regular" pitchFamily="2" charset="0"/>
                <a:ea typeface="+mn-ea"/>
                <a:cs typeface="+mn-cs"/>
              </a:rPr>
              <a:t>American Express Global Business Travel (GBT) is a joint venture that is not wholly owned by American Express Company or any of its subsidiaries (American Express). “American Express Global Business Travel,” “American Express,” and the American Express logo are trademarks of American Express and are used under limited license.</a:t>
            </a:r>
          </a:p>
        </p:txBody>
      </p:sp>
      <p:sp>
        <p:nvSpPr>
          <p:cNvPr id="3" name="Subtitle 2"/>
          <p:cNvSpPr>
            <a:spLocks noGrp="1"/>
          </p:cNvSpPr>
          <p:nvPr>
            <p:ph type="subTitle" idx="1" hasCustomPrompt="1"/>
          </p:nvPr>
        </p:nvSpPr>
        <p:spPr bwMode="ltGray">
          <a:xfrm>
            <a:off x="681319" y="3151095"/>
            <a:ext cx="7790328" cy="1761564"/>
          </a:xfrm>
        </p:spPr>
        <p:txBody>
          <a:bodyPr>
            <a:normAutofit/>
          </a:bodyPr>
          <a:lstStyle>
            <a:lvl1pPr marL="0" indent="0" algn="ctr">
              <a:buNone/>
              <a:defRPr sz="2000">
                <a:solidFill>
                  <a:schemeClr val="bg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ltGray">
          <a:xfrm>
            <a:off x="685800" y="2268071"/>
            <a:ext cx="7772400" cy="878541"/>
          </a:xfrm>
        </p:spPr>
        <p:txBody>
          <a:bodyPr anchor="b" anchorCtr="0">
            <a:normAutofit/>
          </a:bodyPr>
          <a:lstStyle>
            <a:lvl1pPr>
              <a:defRPr sz="3200" b="0" baseline="0">
                <a:solidFill>
                  <a:schemeClr val="bg2"/>
                </a:solidFill>
                <a:latin typeface="+mj-lt"/>
              </a:defRPr>
            </a:lvl1pPr>
          </a:lstStyle>
          <a:p>
            <a:r>
              <a:rPr lang="en-US"/>
              <a:t>Click to edit Master title style</a:t>
            </a:r>
            <a:endParaRPr lang="en-GB" dirty="0"/>
          </a:p>
        </p:txBody>
      </p:sp>
      <p:pic>
        <p:nvPicPr>
          <p:cNvPr id="9" name="Picture 13">
            <a:extLst>
              <a:ext uri="{FF2B5EF4-FFF2-40B4-BE49-F238E27FC236}">
                <a16:creationId xmlns:a16="http://schemas.microsoft.com/office/drawing/2014/main" id="{CA060E7E-B262-47E5-8E32-932B2EEF50A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51944" y="273368"/>
            <a:ext cx="3440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9144000" cy="6172200"/>
          </a:xfrm>
          <a:prstGeom prst="rect">
            <a:avLst/>
          </a:prstGeom>
        </p:spPr>
      </p:pic>
      <p:sp>
        <p:nvSpPr>
          <p:cNvPr id="12" name="Rectangle 11">
            <a:extLst/>
          </p:cNvPr>
          <p:cNvSpPr/>
          <p:nvPr userDrawn="1"/>
        </p:nvSpPr>
        <p:spPr>
          <a:xfrm>
            <a:off x="-794" y="0"/>
            <a:ext cx="9144000" cy="6172200"/>
          </a:xfrm>
          <a:prstGeom prst="rect">
            <a:avLst/>
          </a:prstGeom>
          <a:solidFill>
            <a:schemeClr val="accent1">
              <a:alpha val="7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ft Image with Bullets 4">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bwMode="gray">
          <a:xfrm>
            <a:off x="4787291" y="1941512"/>
            <a:ext cx="4114800" cy="4240213"/>
          </a:xfrm>
        </p:spPr>
        <p:txBody>
          <a:bodyPr/>
          <a:lstStyle>
            <a:lvl1pPr marL="0" indent="0">
              <a:lnSpc>
                <a:spcPct val="125000"/>
              </a:lnSpc>
              <a:spcAft>
                <a:spcPts val="900"/>
              </a:spcAft>
              <a:buFontTx/>
              <a:buNone/>
              <a:defRPr>
                <a:solidFill>
                  <a:schemeClr val="tx1"/>
                </a:solidFill>
                <a:latin typeface="BentonSans Regular" pitchFamily="2" charset="0"/>
              </a:defRPr>
            </a:lvl1pPr>
            <a:lvl2pPr marL="398463" indent="-222250">
              <a:spcAft>
                <a:spcPts val="900"/>
              </a:spcAft>
              <a:buFontTx/>
              <a:buBlip>
                <a:blip r:embed="rId2"/>
              </a:buBlip>
              <a:defRPr sz="1600">
                <a:solidFill>
                  <a:schemeClr val="tx1"/>
                </a:solidFill>
                <a:latin typeface="BentonSans Regular" pitchFamily="2" charset="0"/>
              </a:defRPr>
            </a:lvl2pPr>
            <a:lvl3pPr>
              <a:spcBef>
                <a:spcPts val="400"/>
              </a:spcBef>
              <a:spcAft>
                <a:spcPts val="400"/>
              </a:spcAft>
              <a:buClr>
                <a:schemeClr val="tx1"/>
              </a:buClr>
              <a:buFont typeface="BentonSans Regular" pitchFamily="2" charset="0"/>
              <a:buChar char="−"/>
              <a:defRPr>
                <a:solidFill>
                  <a:schemeClr val="tx1"/>
                </a:solidFill>
                <a:latin typeface="BentonSans Regular" pitchFamily="2" charset="0"/>
              </a:defRPr>
            </a:lvl3pPr>
            <a:lvl4pPr>
              <a:spcBef>
                <a:spcPts val="400"/>
              </a:spcBef>
              <a:spcAft>
                <a:spcPts val="400"/>
              </a:spcAft>
              <a:buClr>
                <a:schemeClr val="tx1"/>
              </a:buClr>
              <a:buFont typeface="Arial" pitchFamily="34" charset="0"/>
              <a:buChar char="•"/>
              <a:defRPr>
                <a:solidFill>
                  <a:schemeClr val="tx1"/>
                </a:solidFill>
                <a:latin typeface="BentonSans Regular" pitchFamily="2" charset="0"/>
              </a:defRPr>
            </a:lvl4pPr>
            <a:lvl5pPr>
              <a:spcBef>
                <a:spcPts val="400"/>
              </a:spcBef>
              <a:spcAft>
                <a:spcPts val="400"/>
              </a:spcAft>
              <a:buClr>
                <a:schemeClr val="tx1"/>
              </a:buClr>
              <a:buFont typeface="BentonSans Regular" pitchFamily="2" charset="0"/>
              <a:buChar char="−"/>
              <a:defRPr>
                <a:solidFill>
                  <a:schemeClr val="tx1"/>
                </a:solidFill>
                <a:latin typeface="BentonSans Regular" pitchFamily="2" charset="0"/>
              </a:defRPr>
            </a:lvl5pPr>
            <a:lvl6pPr marL="1088136" indent="-173736">
              <a:spcBef>
                <a:spcPts val="400"/>
              </a:spcBef>
              <a:spcAft>
                <a:spcPts val="400"/>
              </a:spcAft>
              <a:buClr>
                <a:schemeClr val="tx1"/>
              </a:buClr>
              <a:buFont typeface="Arial" pitchFamily="34" charset="0"/>
              <a:buChar char="•"/>
              <a:defRPr lang="en-US" sz="1200" kern="1200" dirty="0" smtClean="0">
                <a:solidFill>
                  <a:schemeClr val="tx1"/>
                </a:solidFill>
                <a:latin typeface="BentonSans Regular" pitchFamily="2" charset="0"/>
                <a:ea typeface="+mn-ea"/>
                <a:cs typeface="+mn-cs"/>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3" name="Picture 2" descr="C:\Users\borr1\Desktop\HalfScreen.jpg"/>
          <p:cNvPicPr>
            <a:picLocks noChangeAspect="1" noChangeArrowheads="1"/>
          </p:cNvPicPr>
          <p:nvPr userDrawn="1"/>
        </p:nvPicPr>
        <p:blipFill>
          <a:blip r:embed="rId3" cstate="screen"/>
          <a:srcRect/>
          <a:stretch>
            <a:fillRect/>
          </a:stretch>
        </p:blipFill>
        <p:spPr bwMode="gray">
          <a:xfrm>
            <a:off x="0" y="0"/>
            <a:ext cx="4572000" cy="6172200"/>
          </a:xfrm>
          <a:prstGeom prst="rect">
            <a:avLst/>
          </a:prstGeom>
          <a:noFill/>
        </p:spPr>
      </p:pic>
      <p:sp>
        <p:nvSpPr>
          <p:cNvPr id="11" name="Subtitle 2"/>
          <p:cNvSpPr>
            <a:spLocks noGrp="1"/>
          </p:cNvSpPr>
          <p:nvPr>
            <p:ph type="subTitle" idx="18" hasCustomPrompt="1"/>
          </p:nvPr>
        </p:nvSpPr>
        <p:spPr bwMode="auto">
          <a:xfrm>
            <a:off x="4791456" y="673100"/>
            <a:ext cx="4114800" cy="429768"/>
          </a:xfrm>
        </p:spPr>
        <p:txBody>
          <a:bodyPr tIns="0">
            <a:noAutofit/>
          </a:bodyPr>
          <a:lstStyle>
            <a:lvl1pPr marL="0" indent="0" algn="ctr">
              <a:spcBef>
                <a:spcPts val="0"/>
              </a:spcBef>
              <a:spcAft>
                <a:spcPts val="0"/>
              </a:spcAft>
              <a:buNone/>
              <a:defRPr sz="20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2" name="Title 1"/>
          <p:cNvSpPr>
            <a:spLocks noGrp="1"/>
          </p:cNvSpPr>
          <p:nvPr>
            <p:ph type="title" hasCustomPrompt="1"/>
          </p:nvPr>
        </p:nvSpPr>
        <p:spPr bwMode="gray">
          <a:xfrm>
            <a:off x="4787291" y="249207"/>
            <a:ext cx="4114800" cy="530352"/>
          </a:xfrm>
        </p:spPr>
        <p:txBody>
          <a:bodyPr anchor="t" anchorCtr="0"/>
          <a:lstStyle>
            <a:lvl1pPr>
              <a:defRPr cap="all" baseline="0"/>
            </a:lvl1pPr>
          </a:lstStyle>
          <a:p>
            <a:r>
              <a:rPr lang="en-US" dirty="0"/>
              <a:t>Click to edit title</a:t>
            </a:r>
            <a:endParaRPr lang="en-GB" dirty="0"/>
          </a:p>
        </p:txBody>
      </p:sp>
      <p:sp>
        <p:nvSpPr>
          <p:cNvPr id="10" name="Date Placeholder 9"/>
          <p:cNvSpPr>
            <a:spLocks noGrp="1"/>
          </p:cNvSpPr>
          <p:nvPr>
            <p:ph type="dt" sz="half" idx="19"/>
          </p:nvPr>
        </p:nvSpPr>
        <p:spPr/>
        <p:txBody>
          <a:bodyPr/>
          <a:lstStyle/>
          <a:p>
            <a:endParaRPr lang="en-US" dirty="0"/>
          </a:p>
        </p:txBody>
      </p:sp>
      <p:sp>
        <p:nvSpPr>
          <p:cNvPr id="15" name="Slide Number Placeholder 14"/>
          <p:cNvSpPr>
            <a:spLocks noGrp="1"/>
          </p:cNvSpPr>
          <p:nvPr>
            <p:ph type="sldNum" sz="quarter" idx="20"/>
          </p:nvPr>
        </p:nvSpPr>
        <p:spPr/>
        <p:txBody>
          <a:bodyPr/>
          <a:lstStyle/>
          <a:p>
            <a:fld id="{C9257289-562A-4E75-8276-20CFDD27D3B8}" type="slidenum">
              <a:rPr lang="en-US" smtClean="0"/>
              <a:pPr/>
              <a:t>‹#›</a:t>
            </a:fld>
            <a:endParaRPr lang="en-US" dirty="0"/>
          </a:p>
        </p:txBody>
      </p:sp>
      <p:sp>
        <p:nvSpPr>
          <p:cNvPr id="16" name="Footer Placeholder 15"/>
          <p:cNvSpPr>
            <a:spLocks noGrp="1"/>
          </p:cNvSpPr>
          <p:nvPr>
            <p:ph type="ftr" sz="quarter" idx="21"/>
          </p:nvPr>
        </p:nvSpPr>
        <p:spPr/>
        <p:txBody>
          <a:bodyPr/>
          <a:lstStyle/>
          <a:p>
            <a:r>
              <a:rPr lang="en-US" dirty="0"/>
              <a:t>     </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ft Image with Bullets 5">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bwMode="gray">
          <a:xfrm>
            <a:off x="4787291" y="1941512"/>
            <a:ext cx="4114800" cy="4240213"/>
          </a:xfrm>
        </p:spPr>
        <p:txBody>
          <a:bodyPr/>
          <a:lstStyle>
            <a:lvl1pPr marL="0" indent="0">
              <a:lnSpc>
                <a:spcPct val="125000"/>
              </a:lnSpc>
              <a:spcAft>
                <a:spcPts val="900"/>
              </a:spcAft>
              <a:buFontTx/>
              <a:buNone/>
              <a:defRPr>
                <a:solidFill>
                  <a:schemeClr val="tx1"/>
                </a:solidFill>
                <a:latin typeface="BentonSans Regular" pitchFamily="2" charset="0"/>
              </a:defRPr>
            </a:lvl1pPr>
            <a:lvl2pPr marL="398463" indent="-222250">
              <a:spcAft>
                <a:spcPts val="900"/>
              </a:spcAft>
              <a:buFontTx/>
              <a:buBlip>
                <a:blip r:embed="rId2"/>
              </a:buBlip>
              <a:defRPr sz="1600">
                <a:solidFill>
                  <a:schemeClr val="tx1"/>
                </a:solidFill>
                <a:latin typeface="BentonSans Regular" pitchFamily="2" charset="0"/>
              </a:defRPr>
            </a:lvl2pPr>
            <a:lvl3pPr>
              <a:spcBef>
                <a:spcPts val="400"/>
              </a:spcBef>
              <a:spcAft>
                <a:spcPts val="400"/>
              </a:spcAft>
              <a:buClr>
                <a:schemeClr val="tx1"/>
              </a:buClr>
              <a:buFont typeface="BentonSans Regular" pitchFamily="2" charset="0"/>
              <a:buChar char="−"/>
              <a:defRPr>
                <a:solidFill>
                  <a:schemeClr val="tx1"/>
                </a:solidFill>
                <a:latin typeface="BentonSans Regular" pitchFamily="2" charset="0"/>
              </a:defRPr>
            </a:lvl3pPr>
            <a:lvl4pPr>
              <a:spcBef>
                <a:spcPts val="400"/>
              </a:spcBef>
              <a:spcAft>
                <a:spcPts val="400"/>
              </a:spcAft>
              <a:buClr>
                <a:schemeClr val="tx1"/>
              </a:buClr>
              <a:buFont typeface="Arial" pitchFamily="34" charset="0"/>
              <a:buChar char="•"/>
              <a:defRPr>
                <a:solidFill>
                  <a:schemeClr val="tx1"/>
                </a:solidFill>
                <a:latin typeface="BentonSans Regular" pitchFamily="2" charset="0"/>
              </a:defRPr>
            </a:lvl4pPr>
            <a:lvl5pPr>
              <a:spcBef>
                <a:spcPts val="400"/>
              </a:spcBef>
              <a:spcAft>
                <a:spcPts val="400"/>
              </a:spcAft>
              <a:buClr>
                <a:schemeClr val="tx1"/>
              </a:buClr>
              <a:buFont typeface="BentonSans Regular" pitchFamily="2" charset="0"/>
              <a:buChar char="−"/>
              <a:defRPr>
                <a:solidFill>
                  <a:schemeClr val="tx1"/>
                </a:solidFill>
                <a:latin typeface="BentonSans Regular" pitchFamily="2" charset="0"/>
              </a:defRPr>
            </a:lvl5pPr>
            <a:lvl6pPr marL="1088136" indent="-173736">
              <a:spcBef>
                <a:spcPts val="400"/>
              </a:spcBef>
              <a:spcAft>
                <a:spcPts val="400"/>
              </a:spcAft>
              <a:buClr>
                <a:schemeClr val="tx1"/>
              </a:buClr>
              <a:buFont typeface="Arial" pitchFamily="34" charset="0"/>
              <a:buChar char="•"/>
              <a:defRPr lang="en-US" sz="1200" kern="1200" dirty="0" smtClean="0">
                <a:solidFill>
                  <a:schemeClr val="tx1"/>
                </a:solidFill>
                <a:latin typeface="BentonSans Regular" pitchFamily="2" charset="0"/>
                <a:ea typeface="+mn-ea"/>
                <a:cs typeface="+mn-cs"/>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3" name="Picture 2" descr="C:\Users\borr1\Desktop\HalfScreen.jpg"/>
          <p:cNvPicPr>
            <a:picLocks noChangeAspect="1" noChangeArrowheads="1"/>
          </p:cNvPicPr>
          <p:nvPr userDrawn="1"/>
        </p:nvPicPr>
        <p:blipFill>
          <a:blip r:embed="rId3" cstate="screen"/>
          <a:srcRect/>
          <a:stretch>
            <a:fillRect/>
          </a:stretch>
        </p:blipFill>
        <p:spPr bwMode="gray">
          <a:xfrm>
            <a:off x="0" y="0"/>
            <a:ext cx="4572000" cy="6172200"/>
          </a:xfrm>
          <a:prstGeom prst="rect">
            <a:avLst/>
          </a:prstGeom>
          <a:noFill/>
        </p:spPr>
      </p:pic>
      <p:sp>
        <p:nvSpPr>
          <p:cNvPr id="11" name="Subtitle 2"/>
          <p:cNvSpPr>
            <a:spLocks noGrp="1"/>
          </p:cNvSpPr>
          <p:nvPr>
            <p:ph type="subTitle" idx="18" hasCustomPrompt="1"/>
          </p:nvPr>
        </p:nvSpPr>
        <p:spPr bwMode="auto">
          <a:xfrm>
            <a:off x="4791456" y="673100"/>
            <a:ext cx="4114800" cy="429768"/>
          </a:xfrm>
        </p:spPr>
        <p:txBody>
          <a:bodyPr tIns="0">
            <a:noAutofit/>
          </a:bodyPr>
          <a:lstStyle>
            <a:lvl1pPr marL="0" indent="0" algn="ctr">
              <a:spcBef>
                <a:spcPts val="0"/>
              </a:spcBef>
              <a:spcAft>
                <a:spcPts val="0"/>
              </a:spcAft>
              <a:buNone/>
              <a:defRPr sz="20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2" name="Title 1"/>
          <p:cNvSpPr>
            <a:spLocks noGrp="1"/>
          </p:cNvSpPr>
          <p:nvPr>
            <p:ph type="title" hasCustomPrompt="1"/>
          </p:nvPr>
        </p:nvSpPr>
        <p:spPr bwMode="gray">
          <a:xfrm>
            <a:off x="4787291" y="249207"/>
            <a:ext cx="4114800" cy="530352"/>
          </a:xfrm>
        </p:spPr>
        <p:txBody>
          <a:bodyPr anchor="t" anchorCtr="0"/>
          <a:lstStyle>
            <a:lvl1pPr>
              <a:defRPr cap="all" baseline="0"/>
            </a:lvl1pPr>
          </a:lstStyle>
          <a:p>
            <a:r>
              <a:rPr lang="en-US" dirty="0"/>
              <a:t>Click to edit title</a:t>
            </a:r>
            <a:endParaRPr lang="en-GB" dirty="0"/>
          </a:p>
        </p:txBody>
      </p:sp>
      <p:sp>
        <p:nvSpPr>
          <p:cNvPr id="10" name="Date Placeholder 9"/>
          <p:cNvSpPr>
            <a:spLocks noGrp="1"/>
          </p:cNvSpPr>
          <p:nvPr>
            <p:ph type="dt" sz="half" idx="19"/>
          </p:nvPr>
        </p:nvSpPr>
        <p:spPr/>
        <p:txBody>
          <a:bodyPr/>
          <a:lstStyle/>
          <a:p>
            <a:endParaRPr lang="en-US" dirty="0"/>
          </a:p>
        </p:txBody>
      </p:sp>
      <p:sp>
        <p:nvSpPr>
          <p:cNvPr id="15" name="Slide Number Placeholder 14"/>
          <p:cNvSpPr>
            <a:spLocks noGrp="1"/>
          </p:cNvSpPr>
          <p:nvPr>
            <p:ph type="sldNum" sz="quarter" idx="20"/>
          </p:nvPr>
        </p:nvSpPr>
        <p:spPr/>
        <p:txBody>
          <a:bodyPr/>
          <a:lstStyle/>
          <a:p>
            <a:fld id="{C9257289-562A-4E75-8276-20CFDD27D3B8}" type="slidenum">
              <a:rPr lang="en-US" smtClean="0"/>
              <a:pPr/>
              <a:t>‹#›</a:t>
            </a:fld>
            <a:endParaRPr lang="en-US" dirty="0"/>
          </a:p>
        </p:txBody>
      </p:sp>
      <p:sp>
        <p:nvSpPr>
          <p:cNvPr id="16" name="Footer Placeholder 15"/>
          <p:cNvSpPr>
            <a:spLocks noGrp="1"/>
          </p:cNvSpPr>
          <p:nvPr>
            <p:ph type="ftr" sz="quarter" idx="21"/>
          </p:nvPr>
        </p:nvSpPr>
        <p:spPr/>
        <p:txBody>
          <a:bodyPr/>
          <a:lstStyle/>
          <a:p>
            <a:r>
              <a:rPr lang="en-US" dirty="0"/>
              <a:t>     </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ft Image with Bullets 6">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bwMode="gray">
          <a:xfrm>
            <a:off x="4787291" y="1941512"/>
            <a:ext cx="4114800" cy="4240213"/>
          </a:xfrm>
        </p:spPr>
        <p:txBody>
          <a:bodyPr/>
          <a:lstStyle>
            <a:lvl1pPr marL="0" indent="0">
              <a:lnSpc>
                <a:spcPct val="125000"/>
              </a:lnSpc>
              <a:spcAft>
                <a:spcPts val="900"/>
              </a:spcAft>
              <a:buFontTx/>
              <a:buNone/>
              <a:defRPr>
                <a:solidFill>
                  <a:schemeClr val="tx1"/>
                </a:solidFill>
                <a:latin typeface="BentonSans Regular" pitchFamily="2" charset="0"/>
              </a:defRPr>
            </a:lvl1pPr>
            <a:lvl2pPr marL="398463" indent="-222250">
              <a:spcAft>
                <a:spcPts val="900"/>
              </a:spcAft>
              <a:buFontTx/>
              <a:buBlip>
                <a:blip r:embed="rId2"/>
              </a:buBlip>
              <a:defRPr sz="1600">
                <a:solidFill>
                  <a:schemeClr val="tx1"/>
                </a:solidFill>
                <a:latin typeface="BentonSans Regular" pitchFamily="2" charset="0"/>
              </a:defRPr>
            </a:lvl2pPr>
            <a:lvl3pPr>
              <a:spcBef>
                <a:spcPts val="400"/>
              </a:spcBef>
              <a:spcAft>
                <a:spcPts val="400"/>
              </a:spcAft>
              <a:buClr>
                <a:schemeClr val="tx1"/>
              </a:buClr>
              <a:buFont typeface="BentonSans Regular" pitchFamily="2" charset="0"/>
              <a:buChar char="−"/>
              <a:defRPr>
                <a:solidFill>
                  <a:schemeClr val="tx1"/>
                </a:solidFill>
                <a:latin typeface="BentonSans Regular" pitchFamily="2" charset="0"/>
              </a:defRPr>
            </a:lvl3pPr>
            <a:lvl4pPr>
              <a:spcBef>
                <a:spcPts val="400"/>
              </a:spcBef>
              <a:spcAft>
                <a:spcPts val="400"/>
              </a:spcAft>
              <a:buClr>
                <a:schemeClr val="tx1"/>
              </a:buClr>
              <a:buFont typeface="Arial" pitchFamily="34" charset="0"/>
              <a:buChar char="•"/>
              <a:defRPr>
                <a:solidFill>
                  <a:schemeClr val="tx1"/>
                </a:solidFill>
                <a:latin typeface="BentonSans Regular" pitchFamily="2" charset="0"/>
              </a:defRPr>
            </a:lvl4pPr>
            <a:lvl5pPr>
              <a:spcBef>
                <a:spcPts val="400"/>
              </a:spcBef>
              <a:spcAft>
                <a:spcPts val="400"/>
              </a:spcAft>
              <a:buClr>
                <a:schemeClr val="tx1"/>
              </a:buClr>
              <a:buFont typeface="BentonSans Regular" pitchFamily="2" charset="0"/>
              <a:buChar char="−"/>
              <a:defRPr>
                <a:solidFill>
                  <a:schemeClr val="tx1"/>
                </a:solidFill>
                <a:latin typeface="BentonSans Regular" pitchFamily="2" charset="0"/>
              </a:defRPr>
            </a:lvl5pPr>
            <a:lvl6pPr marL="1088136" indent="-173736">
              <a:spcBef>
                <a:spcPts val="400"/>
              </a:spcBef>
              <a:spcAft>
                <a:spcPts val="400"/>
              </a:spcAft>
              <a:buClr>
                <a:schemeClr val="tx1"/>
              </a:buClr>
              <a:buFont typeface="Arial" pitchFamily="34" charset="0"/>
              <a:buChar char="•"/>
              <a:defRPr sz="1200">
                <a:solidFill>
                  <a:schemeClr val="tx1"/>
                </a:solidFill>
                <a:latin typeface="BentonSans Regular" pitchFamily="2"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71010" name="Picture 2" descr="C:\Users\borr1\Desktop\HalfScreen.jpg"/>
          <p:cNvPicPr>
            <a:picLocks noChangeAspect="1" noChangeArrowheads="1"/>
          </p:cNvPicPr>
          <p:nvPr userDrawn="1"/>
        </p:nvPicPr>
        <p:blipFill>
          <a:blip r:embed="rId3" cstate="screen"/>
          <a:srcRect/>
          <a:stretch>
            <a:fillRect/>
          </a:stretch>
        </p:blipFill>
        <p:spPr bwMode="gray">
          <a:xfrm>
            <a:off x="0" y="0"/>
            <a:ext cx="4572000" cy="6172200"/>
          </a:xfrm>
          <a:prstGeom prst="rect">
            <a:avLst/>
          </a:prstGeom>
          <a:noFill/>
        </p:spPr>
      </p:pic>
      <p:sp>
        <p:nvSpPr>
          <p:cNvPr id="11" name="Subtitle 2"/>
          <p:cNvSpPr>
            <a:spLocks noGrp="1"/>
          </p:cNvSpPr>
          <p:nvPr>
            <p:ph type="subTitle" idx="18" hasCustomPrompt="1"/>
          </p:nvPr>
        </p:nvSpPr>
        <p:spPr bwMode="auto">
          <a:xfrm>
            <a:off x="4791456" y="673100"/>
            <a:ext cx="4114800" cy="429768"/>
          </a:xfrm>
        </p:spPr>
        <p:txBody>
          <a:bodyPr tIns="0">
            <a:noAutofit/>
          </a:bodyPr>
          <a:lstStyle>
            <a:lvl1pPr marL="0" indent="0" algn="ctr">
              <a:spcBef>
                <a:spcPts val="0"/>
              </a:spcBef>
              <a:spcAft>
                <a:spcPts val="0"/>
              </a:spcAft>
              <a:buNone/>
              <a:defRPr sz="20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0" name="Title 1"/>
          <p:cNvSpPr>
            <a:spLocks noGrp="1"/>
          </p:cNvSpPr>
          <p:nvPr>
            <p:ph type="title" hasCustomPrompt="1"/>
          </p:nvPr>
        </p:nvSpPr>
        <p:spPr bwMode="gray">
          <a:xfrm>
            <a:off x="4787291" y="249207"/>
            <a:ext cx="4114800" cy="530352"/>
          </a:xfrm>
        </p:spPr>
        <p:txBody>
          <a:bodyPr anchor="t" anchorCtr="0"/>
          <a:lstStyle>
            <a:lvl1pPr>
              <a:defRPr cap="all" baseline="0"/>
            </a:lvl1pPr>
          </a:lstStyle>
          <a:p>
            <a:r>
              <a:rPr lang="en-US" dirty="0"/>
              <a:t>Click to edit title</a:t>
            </a:r>
            <a:endParaRPr lang="en-GB" dirty="0"/>
          </a:p>
        </p:txBody>
      </p:sp>
      <p:sp>
        <p:nvSpPr>
          <p:cNvPr id="12" name="Date Placeholder 11"/>
          <p:cNvSpPr>
            <a:spLocks noGrp="1"/>
          </p:cNvSpPr>
          <p:nvPr>
            <p:ph type="dt" sz="half" idx="19"/>
          </p:nvPr>
        </p:nvSpPr>
        <p:spPr/>
        <p:txBody>
          <a:bodyPr/>
          <a:lstStyle/>
          <a:p>
            <a:endParaRPr lang="en-US" dirty="0"/>
          </a:p>
        </p:txBody>
      </p:sp>
      <p:sp>
        <p:nvSpPr>
          <p:cNvPr id="14" name="Slide Number Placeholder 13"/>
          <p:cNvSpPr>
            <a:spLocks noGrp="1"/>
          </p:cNvSpPr>
          <p:nvPr>
            <p:ph type="sldNum" sz="quarter" idx="20"/>
          </p:nvPr>
        </p:nvSpPr>
        <p:spPr/>
        <p:txBody>
          <a:bodyPr/>
          <a:lstStyle/>
          <a:p>
            <a:fld id="{C9257289-562A-4E75-8276-20CFDD27D3B8}" type="slidenum">
              <a:rPr lang="en-US" smtClean="0"/>
              <a:pPr/>
              <a:t>‹#›</a:t>
            </a:fld>
            <a:endParaRPr lang="en-US" dirty="0"/>
          </a:p>
        </p:txBody>
      </p:sp>
      <p:sp>
        <p:nvSpPr>
          <p:cNvPr id="15" name="Footer Placeholder 14"/>
          <p:cNvSpPr>
            <a:spLocks noGrp="1"/>
          </p:cNvSpPr>
          <p:nvPr>
            <p:ph type="ftr" sz="quarter" idx="21"/>
          </p:nvPr>
        </p:nvSpPr>
        <p:spPr/>
        <p:txBody>
          <a:bodyPr/>
          <a:lstStyle/>
          <a:p>
            <a:r>
              <a:rPr lang="en-US" dirty="0"/>
              <a:t>     </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count Management Team">
    <p:spTree>
      <p:nvGrpSpPr>
        <p:cNvPr id="1" name=""/>
        <p:cNvGrpSpPr/>
        <p:nvPr/>
      </p:nvGrpSpPr>
      <p:grpSpPr>
        <a:xfrm>
          <a:off x="0" y="0"/>
          <a:ext cx="0" cy="0"/>
          <a:chOff x="0" y="0"/>
          <a:chExt cx="0" cy="0"/>
        </a:xfrm>
      </p:grpSpPr>
      <p:pic>
        <p:nvPicPr>
          <p:cNvPr id="59393" name="Picture 1" descr="C:\Users\borr1\Desktop\Awards.jpg"/>
          <p:cNvPicPr>
            <a:picLocks noChangeAspect="1" noChangeArrowheads="1"/>
          </p:cNvPicPr>
          <p:nvPr userDrawn="1"/>
        </p:nvPicPr>
        <p:blipFill>
          <a:blip r:embed="rId2" cstate="screen"/>
          <a:srcRect/>
          <a:stretch>
            <a:fillRect/>
          </a:stretch>
        </p:blipFill>
        <p:spPr bwMode="gray">
          <a:xfrm>
            <a:off x="0" y="0"/>
            <a:ext cx="4572001" cy="6172200"/>
          </a:xfrm>
          <a:prstGeom prst="rect">
            <a:avLst/>
          </a:prstGeom>
          <a:noFill/>
        </p:spPr>
      </p:pic>
      <p:sp>
        <p:nvSpPr>
          <p:cNvPr id="12" name="Text Placeholder 7"/>
          <p:cNvSpPr>
            <a:spLocks noGrp="1"/>
          </p:cNvSpPr>
          <p:nvPr>
            <p:ph type="body" sz="quarter" idx="17" hasCustomPrompt="1"/>
          </p:nvPr>
        </p:nvSpPr>
        <p:spPr bwMode="gray">
          <a:xfrm>
            <a:off x="4970039" y="1437453"/>
            <a:ext cx="4114800" cy="274320"/>
          </a:xfrm>
        </p:spPr>
        <p:txBody>
          <a:bodyPr tIns="45720" anchor="ctr">
            <a:noAutofit/>
          </a:bodyPr>
          <a:lstStyle>
            <a:lvl1pPr marL="0" indent="0" algn="l">
              <a:spcBef>
                <a:spcPts val="0"/>
              </a:spcBef>
              <a:spcAft>
                <a:spcPts val="0"/>
              </a:spcAft>
              <a:buFontTx/>
              <a:buNone/>
              <a:defRPr sz="1400" baseline="0">
                <a:solidFill>
                  <a:schemeClr val="accent1"/>
                </a:solidFill>
                <a:latin typeface="+mn-lt"/>
              </a:defRPr>
            </a:lvl1pPr>
          </a:lstStyle>
          <a:p>
            <a:pPr lvl="0"/>
            <a:r>
              <a:rPr lang="en-US" dirty="0"/>
              <a:t>Enter Account Manager Name </a:t>
            </a:r>
            <a:endParaRPr lang="en-GB" dirty="0"/>
          </a:p>
        </p:txBody>
      </p:sp>
      <p:sp>
        <p:nvSpPr>
          <p:cNvPr id="13" name="Text Placeholder 7"/>
          <p:cNvSpPr>
            <a:spLocks noGrp="1"/>
          </p:cNvSpPr>
          <p:nvPr>
            <p:ph type="body" sz="quarter" idx="18" hasCustomPrompt="1"/>
          </p:nvPr>
        </p:nvSpPr>
        <p:spPr bwMode="gray">
          <a:xfrm>
            <a:off x="4970039" y="1737441"/>
            <a:ext cx="4114800" cy="228600"/>
          </a:xfrm>
        </p:spPr>
        <p:txBody>
          <a:bodyPr wrap="square" tIns="45720" anchor="ctr">
            <a:noAutofit/>
          </a:bodyPr>
          <a:lstStyle>
            <a:lvl1pPr marL="0" indent="0" algn="l">
              <a:spcBef>
                <a:spcPts val="0"/>
              </a:spcBef>
              <a:spcAft>
                <a:spcPts val="0"/>
              </a:spcAft>
              <a:buFontTx/>
              <a:buNone/>
              <a:defRPr sz="1200">
                <a:solidFill>
                  <a:schemeClr val="accent1"/>
                </a:solidFill>
                <a:latin typeface="BentonSans Regular" pitchFamily="2" charset="0"/>
              </a:defRPr>
            </a:lvl1pPr>
          </a:lstStyle>
          <a:p>
            <a:pPr lvl="0"/>
            <a:r>
              <a:rPr lang="en-US" dirty="0"/>
              <a:t>Enter Title</a:t>
            </a:r>
            <a:endParaRPr lang="en-GB" dirty="0"/>
          </a:p>
        </p:txBody>
      </p:sp>
      <p:sp>
        <p:nvSpPr>
          <p:cNvPr id="14" name="Text Placeholder 7"/>
          <p:cNvSpPr>
            <a:spLocks noGrp="1"/>
          </p:cNvSpPr>
          <p:nvPr>
            <p:ph type="body" sz="quarter" idx="19" hasCustomPrompt="1"/>
          </p:nvPr>
        </p:nvSpPr>
        <p:spPr bwMode="gray">
          <a:xfrm>
            <a:off x="4970039" y="1987091"/>
            <a:ext cx="4114800" cy="228600"/>
          </a:xfrm>
        </p:spPr>
        <p:txBody>
          <a:bodyPr wrap="square" tIns="45720" anchor="ctr">
            <a:noAutofit/>
          </a:bodyPr>
          <a:lstStyle>
            <a:lvl1pPr marL="0" indent="0" algn="l">
              <a:spcBef>
                <a:spcPts val="0"/>
              </a:spcBef>
              <a:spcAft>
                <a:spcPts val="0"/>
              </a:spcAft>
              <a:buFontTx/>
              <a:buNone/>
              <a:defRPr sz="1200">
                <a:solidFill>
                  <a:schemeClr val="tx1"/>
                </a:solidFill>
                <a:latin typeface="+mj-lt"/>
              </a:defRPr>
            </a:lvl1pPr>
          </a:lstStyle>
          <a:p>
            <a:pPr lvl="0"/>
            <a:r>
              <a:rPr lang="en-US" dirty="0"/>
              <a:t>Enter Contact Info:</a:t>
            </a:r>
            <a:endParaRPr lang="en-GB" dirty="0"/>
          </a:p>
        </p:txBody>
      </p:sp>
      <p:sp>
        <p:nvSpPr>
          <p:cNvPr id="21" name="Text Placeholder 7"/>
          <p:cNvSpPr>
            <a:spLocks noGrp="1"/>
          </p:cNvSpPr>
          <p:nvPr>
            <p:ph type="body" sz="quarter" idx="28" hasCustomPrompt="1"/>
          </p:nvPr>
        </p:nvSpPr>
        <p:spPr bwMode="gray">
          <a:xfrm>
            <a:off x="4970039" y="2605853"/>
            <a:ext cx="4114800" cy="274320"/>
          </a:xfrm>
        </p:spPr>
        <p:txBody>
          <a:bodyPr tIns="45720" anchor="ctr">
            <a:noAutofit/>
          </a:bodyPr>
          <a:lstStyle>
            <a:lvl1pPr marL="0" indent="0" algn="l">
              <a:spcBef>
                <a:spcPts val="0"/>
              </a:spcBef>
              <a:spcAft>
                <a:spcPts val="0"/>
              </a:spcAft>
              <a:buFontTx/>
              <a:buNone/>
              <a:defRPr sz="1400" baseline="0">
                <a:solidFill>
                  <a:schemeClr val="accent1"/>
                </a:solidFill>
                <a:latin typeface="+mn-lt"/>
              </a:defRPr>
            </a:lvl1pPr>
          </a:lstStyle>
          <a:p>
            <a:pPr lvl="0"/>
            <a:r>
              <a:rPr lang="en-US" dirty="0"/>
              <a:t>Enter Account Manager Name </a:t>
            </a:r>
            <a:endParaRPr lang="en-GB" dirty="0"/>
          </a:p>
        </p:txBody>
      </p:sp>
      <p:sp>
        <p:nvSpPr>
          <p:cNvPr id="25" name="Text Placeholder 7"/>
          <p:cNvSpPr>
            <a:spLocks noGrp="1"/>
          </p:cNvSpPr>
          <p:nvPr>
            <p:ph type="body" sz="quarter" idx="29" hasCustomPrompt="1"/>
          </p:nvPr>
        </p:nvSpPr>
        <p:spPr bwMode="gray">
          <a:xfrm>
            <a:off x="4970039" y="2907746"/>
            <a:ext cx="4114800" cy="228600"/>
          </a:xfrm>
        </p:spPr>
        <p:txBody>
          <a:bodyPr wrap="square" tIns="45720" anchor="ctr">
            <a:noAutofit/>
          </a:bodyPr>
          <a:lstStyle>
            <a:lvl1pPr marL="0" indent="0" algn="l">
              <a:spcBef>
                <a:spcPts val="0"/>
              </a:spcBef>
              <a:spcAft>
                <a:spcPts val="0"/>
              </a:spcAft>
              <a:buFontTx/>
              <a:buNone/>
              <a:defRPr sz="1200">
                <a:solidFill>
                  <a:schemeClr val="accent1"/>
                </a:solidFill>
                <a:latin typeface="BentonSans Regular" pitchFamily="2" charset="0"/>
              </a:defRPr>
            </a:lvl1pPr>
          </a:lstStyle>
          <a:p>
            <a:pPr lvl="0"/>
            <a:r>
              <a:rPr lang="en-US" dirty="0"/>
              <a:t>Enter Title</a:t>
            </a:r>
            <a:endParaRPr lang="en-GB" dirty="0"/>
          </a:p>
        </p:txBody>
      </p:sp>
      <p:sp>
        <p:nvSpPr>
          <p:cNvPr id="26" name="Text Placeholder 7"/>
          <p:cNvSpPr>
            <a:spLocks noGrp="1"/>
          </p:cNvSpPr>
          <p:nvPr>
            <p:ph type="body" sz="quarter" idx="30" hasCustomPrompt="1"/>
          </p:nvPr>
        </p:nvSpPr>
        <p:spPr bwMode="gray">
          <a:xfrm>
            <a:off x="4970039" y="3157396"/>
            <a:ext cx="4114800" cy="228600"/>
          </a:xfrm>
        </p:spPr>
        <p:txBody>
          <a:bodyPr wrap="square" tIns="45720" anchor="ctr">
            <a:noAutofit/>
          </a:bodyPr>
          <a:lstStyle>
            <a:lvl1pPr marL="0" indent="0" algn="l">
              <a:spcBef>
                <a:spcPts val="0"/>
              </a:spcBef>
              <a:spcAft>
                <a:spcPts val="0"/>
              </a:spcAft>
              <a:buFontTx/>
              <a:buNone/>
              <a:defRPr sz="1200">
                <a:solidFill>
                  <a:schemeClr val="tx1"/>
                </a:solidFill>
                <a:latin typeface="+mj-lt"/>
              </a:defRPr>
            </a:lvl1pPr>
          </a:lstStyle>
          <a:p>
            <a:pPr lvl="0"/>
            <a:r>
              <a:rPr lang="en-US" dirty="0"/>
              <a:t>Enter Contact Info:</a:t>
            </a:r>
            <a:endParaRPr lang="en-GB" dirty="0"/>
          </a:p>
        </p:txBody>
      </p:sp>
      <p:sp>
        <p:nvSpPr>
          <p:cNvPr id="27" name="Text Placeholder 7"/>
          <p:cNvSpPr>
            <a:spLocks noGrp="1"/>
          </p:cNvSpPr>
          <p:nvPr>
            <p:ph type="body" sz="quarter" idx="31" hasCustomPrompt="1"/>
          </p:nvPr>
        </p:nvSpPr>
        <p:spPr bwMode="gray">
          <a:xfrm>
            <a:off x="4970039" y="3774253"/>
            <a:ext cx="4114800" cy="274320"/>
          </a:xfrm>
        </p:spPr>
        <p:txBody>
          <a:bodyPr tIns="45720" anchor="ctr">
            <a:noAutofit/>
          </a:bodyPr>
          <a:lstStyle>
            <a:lvl1pPr marL="0" indent="0" algn="l">
              <a:spcBef>
                <a:spcPts val="0"/>
              </a:spcBef>
              <a:spcAft>
                <a:spcPts val="0"/>
              </a:spcAft>
              <a:buFontTx/>
              <a:buNone/>
              <a:defRPr sz="1400" baseline="0">
                <a:solidFill>
                  <a:schemeClr val="accent1"/>
                </a:solidFill>
                <a:latin typeface="+mn-lt"/>
              </a:defRPr>
            </a:lvl1pPr>
          </a:lstStyle>
          <a:p>
            <a:pPr lvl="0"/>
            <a:r>
              <a:rPr lang="en-US" dirty="0"/>
              <a:t>Enter Account Manager Name </a:t>
            </a:r>
            <a:endParaRPr lang="en-GB" dirty="0"/>
          </a:p>
        </p:txBody>
      </p:sp>
      <p:sp>
        <p:nvSpPr>
          <p:cNvPr id="28" name="Text Placeholder 7"/>
          <p:cNvSpPr>
            <a:spLocks noGrp="1"/>
          </p:cNvSpPr>
          <p:nvPr>
            <p:ph type="body" sz="quarter" idx="32" hasCustomPrompt="1"/>
          </p:nvPr>
        </p:nvSpPr>
        <p:spPr bwMode="gray">
          <a:xfrm>
            <a:off x="4970039" y="4074559"/>
            <a:ext cx="4114800" cy="228600"/>
          </a:xfrm>
        </p:spPr>
        <p:txBody>
          <a:bodyPr wrap="square" tIns="45720" anchor="ctr">
            <a:noAutofit/>
          </a:bodyPr>
          <a:lstStyle>
            <a:lvl1pPr marL="0" indent="0" algn="l">
              <a:spcBef>
                <a:spcPts val="0"/>
              </a:spcBef>
              <a:spcAft>
                <a:spcPts val="0"/>
              </a:spcAft>
              <a:buFontTx/>
              <a:buNone/>
              <a:defRPr sz="1200">
                <a:solidFill>
                  <a:schemeClr val="accent1"/>
                </a:solidFill>
                <a:latin typeface="BentonSans Regular" pitchFamily="2" charset="0"/>
              </a:defRPr>
            </a:lvl1pPr>
          </a:lstStyle>
          <a:p>
            <a:pPr lvl="0"/>
            <a:r>
              <a:rPr lang="en-US" dirty="0"/>
              <a:t>Enter Title</a:t>
            </a:r>
            <a:endParaRPr lang="en-GB" dirty="0"/>
          </a:p>
        </p:txBody>
      </p:sp>
      <p:sp>
        <p:nvSpPr>
          <p:cNvPr id="29" name="Text Placeholder 7"/>
          <p:cNvSpPr>
            <a:spLocks noGrp="1"/>
          </p:cNvSpPr>
          <p:nvPr>
            <p:ph type="body" sz="quarter" idx="33" hasCustomPrompt="1"/>
          </p:nvPr>
        </p:nvSpPr>
        <p:spPr bwMode="gray">
          <a:xfrm>
            <a:off x="4970039" y="4322304"/>
            <a:ext cx="4114800" cy="228600"/>
          </a:xfrm>
        </p:spPr>
        <p:txBody>
          <a:bodyPr wrap="square" tIns="45720" anchor="ctr">
            <a:noAutofit/>
          </a:bodyPr>
          <a:lstStyle>
            <a:lvl1pPr marL="0" indent="0" algn="l">
              <a:spcBef>
                <a:spcPts val="0"/>
              </a:spcBef>
              <a:spcAft>
                <a:spcPts val="0"/>
              </a:spcAft>
              <a:buFontTx/>
              <a:buNone/>
              <a:defRPr sz="1200">
                <a:solidFill>
                  <a:schemeClr val="tx1"/>
                </a:solidFill>
                <a:latin typeface="+mj-lt"/>
              </a:defRPr>
            </a:lvl1pPr>
          </a:lstStyle>
          <a:p>
            <a:pPr lvl="0"/>
            <a:r>
              <a:rPr lang="en-US" dirty="0"/>
              <a:t>Enter Contact Info:</a:t>
            </a:r>
            <a:endParaRPr lang="en-GB" dirty="0"/>
          </a:p>
        </p:txBody>
      </p:sp>
      <p:sp>
        <p:nvSpPr>
          <p:cNvPr id="30" name="Text Placeholder 7"/>
          <p:cNvSpPr>
            <a:spLocks noGrp="1"/>
          </p:cNvSpPr>
          <p:nvPr>
            <p:ph type="body" sz="quarter" idx="34" hasCustomPrompt="1"/>
          </p:nvPr>
        </p:nvSpPr>
        <p:spPr bwMode="gray">
          <a:xfrm>
            <a:off x="4970039" y="4932493"/>
            <a:ext cx="4114800" cy="274320"/>
          </a:xfrm>
        </p:spPr>
        <p:txBody>
          <a:bodyPr tIns="45720" anchor="ctr">
            <a:noAutofit/>
          </a:bodyPr>
          <a:lstStyle>
            <a:lvl1pPr marL="0" indent="0" algn="l">
              <a:spcBef>
                <a:spcPts val="0"/>
              </a:spcBef>
              <a:spcAft>
                <a:spcPts val="0"/>
              </a:spcAft>
              <a:buFontTx/>
              <a:buNone/>
              <a:defRPr sz="1400" baseline="0">
                <a:solidFill>
                  <a:schemeClr val="accent1"/>
                </a:solidFill>
                <a:latin typeface="+mn-lt"/>
              </a:defRPr>
            </a:lvl1pPr>
          </a:lstStyle>
          <a:p>
            <a:pPr lvl="0"/>
            <a:r>
              <a:rPr lang="en-US" dirty="0"/>
              <a:t>Enter Account Manager Name </a:t>
            </a:r>
            <a:endParaRPr lang="en-GB" dirty="0"/>
          </a:p>
        </p:txBody>
      </p:sp>
      <p:sp>
        <p:nvSpPr>
          <p:cNvPr id="31" name="Text Placeholder 7"/>
          <p:cNvSpPr>
            <a:spLocks noGrp="1"/>
          </p:cNvSpPr>
          <p:nvPr>
            <p:ph type="body" sz="quarter" idx="35" hasCustomPrompt="1"/>
          </p:nvPr>
        </p:nvSpPr>
        <p:spPr bwMode="gray">
          <a:xfrm>
            <a:off x="4970039" y="5232799"/>
            <a:ext cx="4114800" cy="228600"/>
          </a:xfrm>
        </p:spPr>
        <p:txBody>
          <a:bodyPr wrap="square" tIns="45720" anchor="ctr">
            <a:noAutofit/>
          </a:bodyPr>
          <a:lstStyle>
            <a:lvl1pPr marL="0" indent="0" algn="l">
              <a:spcBef>
                <a:spcPts val="0"/>
              </a:spcBef>
              <a:spcAft>
                <a:spcPts val="0"/>
              </a:spcAft>
              <a:buFontTx/>
              <a:buNone/>
              <a:defRPr sz="1200">
                <a:solidFill>
                  <a:schemeClr val="accent1"/>
                </a:solidFill>
                <a:latin typeface="BentonSans Regular" pitchFamily="2" charset="0"/>
              </a:defRPr>
            </a:lvl1pPr>
          </a:lstStyle>
          <a:p>
            <a:pPr lvl="0"/>
            <a:r>
              <a:rPr lang="en-US" dirty="0"/>
              <a:t>Enter Title</a:t>
            </a:r>
            <a:endParaRPr lang="en-GB" dirty="0"/>
          </a:p>
        </p:txBody>
      </p:sp>
      <p:sp>
        <p:nvSpPr>
          <p:cNvPr id="32" name="Text Placeholder 7"/>
          <p:cNvSpPr>
            <a:spLocks noGrp="1"/>
          </p:cNvSpPr>
          <p:nvPr>
            <p:ph type="body" sz="quarter" idx="36" hasCustomPrompt="1"/>
          </p:nvPr>
        </p:nvSpPr>
        <p:spPr bwMode="gray">
          <a:xfrm>
            <a:off x="4970039" y="5482449"/>
            <a:ext cx="4114800" cy="228600"/>
          </a:xfrm>
        </p:spPr>
        <p:txBody>
          <a:bodyPr wrap="square" tIns="45720" anchor="ctr">
            <a:noAutofit/>
          </a:bodyPr>
          <a:lstStyle>
            <a:lvl1pPr marL="0" indent="0" algn="l">
              <a:spcBef>
                <a:spcPts val="0"/>
              </a:spcBef>
              <a:spcAft>
                <a:spcPts val="0"/>
              </a:spcAft>
              <a:buFontTx/>
              <a:buNone/>
              <a:defRPr sz="1200">
                <a:solidFill>
                  <a:schemeClr val="tx1"/>
                </a:solidFill>
                <a:latin typeface="+mj-lt"/>
              </a:defRPr>
            </a:lvl1pPr>
          </a:lstStyle>
          <a:p>
            <a:pPr lvl="0"/>
            <a:r>
              <a:rPr lang="en-US" dirty="0"/>
              <a:t>Enter Contact Info:</a:t>
            </a:r>
            <a:endParaRPr lang="en-GB" dirty="0"/>
          </a:p>
        </p:txBody>
      </p:sp>
      <p:sp>
        <p:nvSpPr>
          <p:cNvPr id="34" name="Subtitle 2"/>
          <p:cNvSpPr>
            <a:spLocks noGrp="1"/>
          </p:cNvSpPr>
          <p:nvPr>
            <p:ph type="subTitle" idx="37" hasCustomPrompt="1"/>
          </p:nvPr>
        </p:nvSpPr>
        <p:spPr bwMode="auto">
          <a:xfrm>
            <a:off x="4791456" y="673100"/>
            <a:ext cx="4114800" cy="429768"/>
          </a:xfrm>
        </p:spPr>
        <p:txBody>
          <a:bodyPr tIns="0">
            <a:noAutofit/>
          </a:bodyPr>
          <a:lstStyle>
            <a:lvl1pPr marL="0" indent="0" algn="ctr">
              <a:spcBef>
                <a:spcPts val="0"/>
              </a:spcBef>
              <a:spcAft>
                <a:spcPts val="0"/>
              </a:spcAft>
              <a:buNone/>
              <a:defRPr sz="20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0" name="Title 1"/>
          <p:cNvSpPr>
            <a:spLocks noGrp="1"/>
          </p:cNvSpPr>
          <p:nvPr>
            <p:ph type="title" hasCustomPrompt="1"/>
          </p:nvPr>
        </p:nvSpPr>
        <p:spPr bwMode="gray">
          <a:xfrm>
            <a:off x="4787291" y="249207"/>
            <a:ext cx="4114800" cy="530352"/>
          </a:xfrm>
        </p:spPr>
        <p:txBody>
          <a:bodyPr anchor="t" anchorCtr="0"/>
          <a:lstStyle>
            <a:lvl1pPr>
              <a:defRPr cap="all" baseline="0"/>
            </a:lvl1pPr>
          </a:lstStyle>
          <a:p>
            <a:r>
              <a:rPr lang="en-US" dirty="0"/>
              <a:t>Click to edit title</a:t>
            </a:r>
            <a:endParaRPr lang="en-GB" dirty="0"/>
          </a:p>
        </p:txBody>
      </p:sp>
      <p:sp>
        <p:nvSpPr>
          <p:cNvPr id="24" name="Date Placeholder 23"/>
          <p:cNvSpPr>
            <a:spLocks noGrp="1"/>
          </p:cNvSpPr>
          <p:nvPr>
            <p:ph type="dt" sz="half" idx="38"/>
          </p:nvPr>
        </p:nvSpPr>
        <p:spPr/>
        <p:txBody>
          <a:bodyPr/>
          <a:lstStyle/>
          <a:p>
            <a:endParaRPr lang="en-US" dirty="0"/>
          </a:p>
        </p:txBody>
      </p:sp>
      <p:sp>
        <p:nvSpPr>
          <p:cNvPr id="35" name="Slide Number Placeholder 34"/>
          <p:cNvSpPr>
            <a:spLocks noGrp="1"/>
          </p:cNvSpPr>
          <p:nvPr>
            <p:ph type="sldNum" sz="quarter" idx="39"/>
          </p:nvPr>
        </p:nvSpPr>
        <p:spPr/>
        <p:txBody>
          <a:bodyPr/>
          <a:lstStyle/>
          <a:p>
            <a:fld id="{C9257289-562A-4E75-8276-20CFDD27D3B8}" type="slidenum">
              <a:rPr lang="en-US" smtClean="0"/>
              <a:pPr/>
              <a:t>‹#›</a:t>
            </a:fld>
            <a:endParaRPr lang="en-US" dirty="0"/>
          </a:p>
        </p:txBody>
      </p:sp>
      <p:sp>
        <p:nvSpPr>
          <p:cNvPr id="36" name="Footer Placeholder 35"/>
          <p:cNvSpPr>
            <a:spLocks noGrp="1"/>
          </p:cNvSpPr>
          <p:nvPr>
            <p:ph type="ftr" sz="quarter" idx="40"/>
          </p:nvPr>
        </p:nvSpPr>
        <p:spPr/>
        <p:txBody>
          <a:bodyPr/>
          <a:lstStyle/>
          <a:p>
            <a:r>
              <a:rPr lang="en-US" dirty="0"/>
              <a:t>     </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wer Left Side Bullets with Image">
    <p:spTree>
      <p:nvGrpSpPr>
        <p:cNvPr id="1" name=""/>
        <p:cNvGrpSpPr/>
        <p:nvPr/>
      </p:nvGrpSpPr>
      <p:grpSpPr>
        <a:xfrm>
          <a:off x="0" y="0"/>
          <a:ext cx="0" cy="0"/>
          <a:chOff x="0" y="0"/>
          <a:chExt cx="0" cy="0"/>
        </a:xfrm>
      </p:grpSpPr>
      <p:pic>
        <p:nvPicPr>
          <p:cNvPr id="13" name="Picture 3" descr="C:\Users\borr1\Desktop\Banner.jpg"/>
          <p:cNvPicPr>
            <a:picLocks noChangeAspect="1" noChangeArrowheads="1"/>
          </p:cNvPicPr>
          <p:nvPr userDrawn="1"/>
        </p:nvPicPr>
        <p:blipFill>
          <a:blip r:embed="rId2" cstate="screen"/>
          <a:srcRect/>
          <a:stretch>
            <a:fillRect/>
          </a:stretch>
        </p:blipFill>
        <p:spPr bwMode="gray">
          <a:xfrm>
            <a:off x="0" y="2981325"/>
            <a:ext cx="9144000" cy="3192463"/>
          </a:xfrm>
          <a:prstGeom prst="rect">
            <a:avLst/>
          </a:prstGeom>
          <a:noFill/>
        </p:spPr>
      </p:pic>
      <p:sp>
        <p:nvSpPr>
          <p:cNvPr id="30" name="Rectangle 29"/>
          <p:cNvSpPr/>
          <p:nvPr userDrawn="1"/>
        </p:nvSpPr>
        <p:spPr bwMode="gray">
          <a:xfrm>
            <a:off x="488576" y="2981325"/>
            <a:ext cx="6028766" cy="3192463"/>
          </a:xfrm>
          <a:prstGeom prst="rect">
            <a:avLst/>
          </a:prstGeom>
          <a:solidFill>
            <a:schemeClr val="accent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32" name="Text Placeholder 8"/>
          <p:cNvSpPr>
            <a:spLocks noGrp="1"/>
          </p:cNvSpPr>
          <p:nvPr>
            <p:ph type="body" sz="quarter" idx="19"/>
          </p:nvPr>
        </p:nvSpPr>
        <p:spPr bwMode="gray">
          <a:xfrm>
            <a:off x="833438" y="3229873"/>
            <a:ext cx="5289177" cy="2943915"/>
          </a:xfrm>
        </p:spPr>
        <p:txBody>
          <a:bodyPr anchor="t" anchorCtr="0">
            <a:normAutofit/>
          </a:bodyPr>
          <a:lstStyle>
            <a:lvl1pPr marL="0" indent="0">
              <a:lnSpc>
                <a:spcPct val="100000"/>
              </a:lnSpc>
              <a:spcBef>
                <a:spcPts val="400"/>
              </a:spcBef>
              <a:spcAft>
                <a:spcPts val="900"/>
              </a:spcAft>
              <a:buFontTx/>
              <a:buNone/>
              <a:defRPr sz="1400">
                <a:solidFill>
                  <a:schemeClr val="bg2"/>
                </a:solidFill>
                <a:latin typeface="BentonSans Regular" pitchFamily="2" charset="0"/>
              </a:defRPr>
            </a:lvl1pPr>
            <a:lvl2pPr marL="398463" indent="-222250">
              <a:lnSpc>
                <a:spcPct val="100000"/>
              </a:lnSpc>
              <a:spcBef>
                <a:spcPts val="400"/>
              </a:spcBef>
              <a:spcAft>
                <a:spcPts val="400"/>
              </a:spcAft>
              <a:buFontTx/>
              <a:buBlip>
                <a:blip r:embed="rId3"/>
              </a:buBlip>
              <a:defRPr sz="1400">
                <a:solidFill>
                  <a:schemeClr val="bg2"/>
                </a:solidFill>
                <a:latin typeface="BentonSans Regular" pitchFamily="2" charset="0"/>
              </a:defRPr>
            </a:lvl2pPr>
            <a:lvl3pPr>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3pPr>
            <a:lvl4pPr>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4pPr>
            <a:lvl5pPr>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5pPr>
            <a:lvl6pPr marL="1085850" indent="-171450">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ubtitle 2"/>
          <p:cNvSpPr>
            <a:spLocks noGrp="1"/>
          </p:cNvSpPr>
          <p:nvPr>
            <p:ph type="subTitle" idx="18" hasCustomPrompt="1"/>
          </p:nvPr>
        </p:nvSpPr>
        <p:spPr bwMode="auto">
          <a:xfrm>
            <a:off x="228600" y="673100"/>
            <a:ext cx="8686800" cy="429768"/>
          </a:xfrm>
        </p:spPr>
        <p:txBody>
          <a:bodyPr tIns="0">
            <a:noAutofit/>
          </a:bodyPr>
          <a:lstStyle>
            <a:lvl1pPr marL="0" indent="0" algn="ctr">
              <a:spcBef>
                <a:spcPts val="0"/>
              </a:spcBef>
              <a:spcAft>
                <a:spcPts val="0"/>
              </a:spcAft>
              <a:buNone/>
              <a:defRPr sz="20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0" name="Title 1"/>
          <p:cNvSpPr>
            <a:spLocks noGrp="1"/>
          </p:cNvSpPr>
          <p:nvPr>
            <p:ph type="title" hasCustomPrompt="1"/>
          </p:nvPr>
        </p:nvSpPr>
        <p:spPr bwMode="gray">
          <a:xfrm>
            <a:off x="228600" y="246888"/>
            <a:ext cx="8686800" cy="457200"/>
          </a:xfrm>
        </p:spPr>
        <p:txBody>
          <a:bodyPr/>
          <a:lstStyle>
            <a:lvl1pPr>
              <a:defRPr baseline="0">
                <a:solidFill>
                  <a:schemeClr val="tx2"/>
                </a:solidFill>
              </a:defRPr>
            </a:lvl1pPr>
          </a:lstStyle>
          <a:p>
            <a:r>
              <a:rPr lang="en-US" noProof="0" dirty="0"/>
              <a:t>CLICK TO EDIT MASTER TITLE STYLE</a:t>
            </a:r>
          </a:p>
        </p:txBody>
      </p:sp>
      <p:sp>
        <p:nvSpPr>
          <p:cNvPr id="15" name="Date Placeholder 14"/>
          <p:cNvSpPr>
            <a:spLocks noGrp="1"/>
          </p:cNvSpPr>
          <p:nvPr>
            <p:ph type="dt" sz="half" idx="20"/>
          </p:nvPr>
        </p:nvSpPr>
        <p:spPr/>
        <p:txBody>
          <a:bodyPr/>
          <a:lstStyle/>
          <a:p>
            <a:endParaRPr lang="en-US" dirty="0"/>
          </a:p>
        </p:txBody>
      </p:sp>
      <p:sp>
        <p:nvSpPr>
          <p:cNvPr id="17" name="Slide Number Placeholder 16"/>
          <p:cNvSpPr>
            <a:spLocks noGrp="1"/>
          </p:cNvSpPr>
          <p:nvPr>
            <p:ph type="sldNum" sz="quarter" idx="21"/>
          </p:nvPr>
        </p:nvSpPr>
        <p:spPr/>
        <p:txBody>
          <a:bodyPr/>
          <a:lstStyle/>
          <a:p>
            <a:fld id="{C9257289-562A-4E75-8276-20CFDD27D3B8}" type="slidenum">
              <a:rPr lang="en-US" smtClean="0"/>
              <a:pPr/>
              <a:t>‹#›</a:t>
            </a:fld>
            <a:endParaRPr lang="en-US" dirty="0"/>
          </a:p>
        </p:txBody>
      </p:sp>
      <p:sp>
        <p:nvSpPr>
          <p:cNvPr id="18" name="Footer Placeholder 17"/>
          <p:cNvSpPr>
            <a:spLocks noGrp="1"/>
          </p:cNvSpPr>
          <p:nvPr>
            <p:ph type="ftr" sz="quarter" idx="22"/>
          </p:nvPr>
        </p:nvSpPr>
        <p:spPr/>
        <p:txBody>
          <a:bodyPr/>
          <a:lstStyle/>
          <a:p>
            <a:r>
              <a:rPr lang="en-US" dirty="0"/>
              <a:t>     </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ower Left Side Bullets with Color Blocks">
    <p:spTree>
      <p:nvGrpSpPr>
        <p:cNvPr id="1" name=""/>
        <p:cNvGrpSpPr/>
        <p:nvPr/>
      </p:nvGrpSpPr>
      <p:grpSpPr>
        <a:xfrm>
          <a:off x="0" y="0"/>
          <a:ext cx="0" cy="0"/>
          <a:chOff x="0" y="0"/>
          <a:chExt cx="0" cy="0"/>
        </a:xfrm>
      </p:grpSpPr>
      <p:grpSp>
        <p:nvGrpSpPr>
          <p:cNvPr id="3" name="Group 2"/>
          <p:cNvGrpSpPr/>
          <p:nvPr userDrawn="1"/>
        </p:nvGrpSpPr>
        <p:grpSpPr bwMode="gray">
          <a:xfrm>
            <a:off x="-1" y="2978785"/>
            <a:ext cx="9144001" cy="3191256"/>
            <a:chOff x="-1" y="2979421"/>
            <a:chExt cx="9144001" cy="3194293"/>
          </a:xfrm>
        </p:grpSpPr>
        <p:sp>
          <p:nvSpPr>
            <p:cNvPr id="27" name="Rectangle 26"/>
            <p:cNvSpPr/>
            <p:nvPr userDrawn="1"/>
          </p:nvSpPr>
          <p:spPr bwMode="gray">
            <a:xfrm>
              <a:off x="6391656" y="2979421"/>
              <a:ext cx="2752344" cy="31942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ntonSans Regular" pitchFamily="2" charset="0"/>
              </a:endParaRPr>
            </a:p>
          </p:txBody>
        </p:sp>
        <p:sp>
          <p:nvSpPr>
            <p:cNvPr id="26" name="Rectangle 25"/>
            <p:cNvSpPr/>
            <p:nvPr userDrawn="1"/>
          </p:nvSpPr>
          <p:spPr bwMode="gray">
            <a:xfrm>
              <a:off x="-1" y="2979421"/>
              <a:ext cx="6377287" cy="31942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ntonSans Regular" pitchFamily="2" charset="0"/>
              </a:endParaRPr>
            </a:p>
          </p:txBody>
        </p:sp>
      </p:grpSp>
      <p:sp>
        <p:nvSpPr>
          <p:cNvPr id="12" name="Subtitle 2"/>
          <p:cNvSpPr>
            <a:spLocks noGrp="1"/>
          </p:cNvSpPr>
          <p:nvPr>
            <p:ph type="subTitle" idx="18" hasCustomPrompt="1"/>
          </p:nvPr>
        </p:nvSpPr>
        <p:spPr bwMode="auto">
          <a:xfrm>
            <a:off x="228600" y="673100"/>
            <a:ext cx="8686800" cy="429768"/>
          </a:xfrm>
        </p:spPr>
        <p:txBody>
          <a:bodyPr tIns="0">
            <a:noAutofit/>
          </a:bodyPr>
          <a:lstStyle>
            <a:lvl1pPr marL="0" indent="0" algn="ctr">
              <a:spcBef>
                <a:spcPts val="0"/>
              </a:spcBef>
              <a:spcAft>
                <a:spcPts val="0"/>
              </a:spcAft>
              <a:buNone/>
              <a:defRPr sz="20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1" name="Title 1"/>
          <p:cNvSpPr>
            <a:spLocks noGrp="1"/>
          </p:cNvSpPr>
          <p:nvPr>
            <p:ph type="title" hasCustomPrompt="1"/>
          </p:nvPr>
        </p:nvSpPr>
        <p:spPr bwMode="gray">
          <a:xfrm>
            <a:off x="228600" y="246888"/>
            <a:ext cx="8686800" cy="457200"/>
          </a:xfrm>
        </p:spPr>
        <p:txBody>
          <a:bodyPr/>
          <a:lstStyle>
            <a:lvl1pPr>
              <a:defRPr baseline="0">
                <a:solidFill>
                  <a:schemeClr val="tx2"/>
                </a:solidFill>
              </a:defRPr>
            </a:lvl1pPr>
          </a:lstStyle>
          <a:p>
            <a:r>
              <a:rPr lang="en-US" noProof="0" dirty="0"/>
              <a:t>CLICK TO EDIT MASTER TITLE STYLE</a:t>
            </a:r>
          </a:p>
        </p:txBody>
      </p:sp>
      <p:sp>
        <p:nvSpPr>
          <p:cNvPr id="13" name="Text Placeholder 8"/>
          <p:cNvSpPr>
            <a:spLocks noGrp="1"/>
          </p:cNvSpPr>
          <p:nvPr>
            <p:ph type="body" sz="quarter" idx="19"/>
          </p:nvPr>
        </p:nvSpPr>
        <p:spPr bwMode="gray">
          <a:xfrm>
            <a:off x="332938" y="3229874"/>
            <a:ext cx="5772587" cy="2814792"/>
          </a:xfrm>
        </p:spPr>
        <p:txBody>
          <a:bodyPr anchor="t" anchorCtr="0">
            <a:normAutofit/>
          </a:bodyPr>
          <a:lstStyle>
            <a:lvl1pPr marL="0" indent="0">
              <a:lnSpc>
                <a:spcPct val="100000"/>
              </a:lnSpc>
              <a:spcBef>
                <a:spcPts val="400"/>
              </a:spcBef>
              <a:spcAft>
                <a:spcPts val="900"/>
              </a:spcAft>
              <a:buFontTx/>
              <a:buNone/>
              <a:defRPr sz="1400">
                <a:solidFill>
                  <a:schemeClr val="bg2"/>
                </a:solidFill>
                <a:latin typeface="BentonSans Regular" pitchFamily="2" charset="0"/>
              </a:defRPr>
            </a:lvl1pPr>
            <a:lvl2pPr marL="398463" indent="-222250">
              <a:lnSpc>
                <a:spcPct val="100000"/>
              </a:lnSpc>
              <a:spcBef>
                <a:spcPts val="400"/>
              </a:spcBef>
              <a:spcAft>
                <a:spcPts val="400"/>
              </a:spcAft>
              <a:buFontTx/>
              <a:buBlip>
                <a:blip r:embed="rId2"/>
              </a:buBlip>
              <a:defRPr sz="1400">
                <a:solidFill>
                  <a:schemeClr val="bg2"/>
                </a:solidFill>
                <a:latin typeface="BentonSans Regular" pitchFamily="2" charset="0"/>
              </a:defRPr>
            </a:lvl2pPr>
            <a:lvl3pPr>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3pPr>
            <a:lvl4pPr>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4pPr>
            <a:lvl5pPr>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5pPr>
            <a:lvl6pPr marL="1085850" indent="-171450">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Date Placeholder 15"/>
          <p:cNvSpPr>
            <a:spLocks noGrp="1"/>
          </p:cNvSpPr>
          <p:nvPr>
            <p:ph type="dt" sz="half" idx="20"/>
          </p:nvPr>
        </p:nvSpPr>
        <p:spPr/>
        <p:txBody>
          <a:bodyPr/>
          <a:lstStyle/>
          <a:p>
            <a:endParaRPr lang="en-US" dirty="0"/>
          </a:p>
        </p:txBody>
      </p:sp>
      <p:sp>
        <p:nvSpPr>
          <p:cNvPr id="17" name="Slide Number Placeholder 16"/>
          <p:cNvSpPr>
            <a:spLocks noGrp="1"/>
          </p:cNvSpPr>
          <p:nvPr>
            <p:ph type="sldNum" sz="quarter" idx="21"/>
          </p:nvPr>
        </p:nvSpPr>
        <p:spPr/>
        <p:txBody>
          <a:bodyPr/>
          <a:lstStyle/>
          <a:p>
            <a:fld id="{C9257289-562A-4E75-8276-20CFDD27D3B8}" type="slidenum">
              <a:rPr lang="en-US" smtClean="0"/>
              <a:pPr/>
              <a:t>‹#›</a:t>
            </a:fld>
            <a:endParaRPr lang="en-US" dirty="0"/>
          </a:p>
        </p:txBody>
      </p:sp>
      <p:sp>
        <p:nvSpPr>
          <p:cNvPr id="18" name="Footer Placeholder 17"/>
          <p:cNvSpPr>
            <a:spLocks noGrp="1"/>
          </p:cNvSpPr>
          <p:nvPr>
            <p:ph type="ftr" sz="quarter" idx="22"/>
          </p:nvPr>
        </p:nvSpPr>
        <p:spPr/>
        <p:txBody>
          <a:bodyPr/>
          <a:lstStyle/>
          <a:p>
            <a:r>
              <a:rPr lang="en-US" dirty="0"/>
              <a:t>     </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in 3 Color Block Sections">
    <p:spTree>
      <p:nvGrpSpPr>
        <p:cNvPr id="1" name=""/>
        <p:cNvGrpSpPr/>
        <p:nvPr/>
      </p:nvGrpSpPr>
      <p:grpSpPr>
        <a:xfrm>
          <a:off x="0" y="0"/>
          <a:ext cx="0" cy="0"/>
          <a:chOff x="0" y="0"/>
          <a:chExt cx="0" cy="0"/>
        </a:xfrm>
      </p:grpSpPr>
      <p:sp>
        <p:nvSpPr>
          <p:cNvPr id="27" name="Rectangle 26"/>
          <p:cNvSpPr/>
          <p:nvPr userDrawn="1"/>
        </p:nvSpPr>
        <p:spPr bwMode="gray">
          <a:xfrm>
            <a:off x="2392123" y="1416518"/>
            <a:ext cx="6748272" cy="30906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ntonSans Regular" pitchFamily="2" charset="0"/>
            </a:endParaRPr>
          </a:p>
        </p:txBody>
      </p:sp>
      <p:sp>
        <p:nvSpPr>
          <p:cNvPr id="26" name="Rectangle 25"/>
          <p:cNvSpPr/>
          <p:nvPr userDrawn="1"/>
        </p:nvSpPr>
        <p:spPr bwMode="gray">
          <a:xfrm>
            <a:off x="-1" y="1416518"/>
            <a:ext cx="2369821" cy="47572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ntonSans Regular" pitchFamily="2" charset="0"/>
            </a:endParaRPr>
          </a:p>
        </p:txBody>
      </p:sp>
      <p:sp>
        <p:nvSpPr>
          <p:cNvPr id="13" name="Rectangle 12"/>
          <p:cNvSpPr/>
          <p:nvPr userDrawn="1"/>
        </p:nvSpPr>
        <p:spPr bwMode="gray">
          <a:xfrm>
            <a:off x="2392123" y="4530638"/>
            <a:ext cx="6751878" cy="1643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ntonSans Regular" pitchFamily="2" charset="0"/>
            </a:endParaRPr>
          </a:p>
        </p:txBody>
      </p:sp>
      <p:sp>
        <p:nvSpPr>
          <p:cNvPr id="19" name="Content Placeholder 7"/>
          <p:cNvSpPr>
            <a:spLocks noGrp="1"/>
          </p:cNvSpPr>
          <p:nvPr>
            <p:ph sz="quarter" idx="23" hasCustomPrompt="1"/>
          </p:nvPr>
        </p:nvSpPr>
        <p:spPr bwMode="gray">
          <a:xfrm>
            <a:off x="2574758" y="4664076"/>
            <a:ext cx="6353341" cy="1258888"/>
          </a:xfrm>
        </p:spPr>
        <p:txBody>
          <a:bodyPr/>
          <a:lstStyle>
            <a:lvl1pPr marL="0" indent="0">
              <a:buFontTx/>
              <a:buNone/>
              <a:defRPr sz="1400">
                <a:solidFill>
                  <a:schemeClr val="bg2"/>
                </a:solidFill>
              </a:defRPr>
            </a:lvl1pPr>
            <a:lvl2pPr marL="233363" indent="-219075">
              <a:buClr>
                <a:schemeClr val="bg2"/>
              </a:buClr>
              <a:buFontTx/>
              <a:buBlip>
                <a:blip r:embed="rId2"/>
              </a:buBlip>
              <a:defRPr sz="1400">
                <a:solidFill>
                  <a:schemeClr val="bg2"/>
                </a:solidFill>
              </a:defRPr>
            </a:lvl2pPr>
            <a:lvl3pPr marL="396875" indent="-157163">
              <a:buClr>
                <a:schemeClr val="bg2"/>
              </a:buClr>
              <a:buFont typeface="BentonSans Regular" pitchFamily="2" charset="0"/>
              <a:buChar char="−"/>
              <a:defRPr sz="1200">
                <a:solidFill>
                  <a:schemeClr val="bg2"/>
                </a:solidFill>
              </a:defRPr>
            </a:lvl3pPr>
            <a:lvl4pPr marL="588963" indent="-171450">
              <a:buClr>
                <a:schemeClr val="bg2"/>
              </a:buClr>
              <a:buFont typeface="Arial" pitchFamily="34" charset="0"/>
              <a:buChar char="•"/>
              <a:defRPr sz="1200">
                <a:solidFill>
                  <a:schemeClr val="bg2"/>
                </a:solidFill>
              </a:defRPr>
            </a:lvl4pPr>
            <a:lvl5pPr marL="771525" indent="-169863">
              <a:buClr>
                <a:schemeClr val="bg2"/>
              </a:buClr>
              <a:buFont typeface="BentonSans Regular" pitchFamily="2" charset="0"/>
              <a:buChar char="−"/>
              <a:defRPr sz="1200">
                <a:solidFill>
                  <a:schemeClr val="bg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20" name="Content Placeholder 7"/>
          <p:cNvSpPr>
            <a:spLocks noGrp="1"/>
          </p:cNvSpPr>
          <p:nvPr>
            <p:ph sz="quarter" idx="16" hasCustomPrompt="1"/>
          </p:nvPr>
        </p:nvSpPr>
        <p:spPr bwMode="gray">
          <a:xfrm>
            <a:off x="170299" y="3048072"/>
            <a:ext cx="2109914" cy="2874891"/>
          </a:xfrm>
        </p:spPr>
        <p:txBody>
          <a:bodyPr/>
          <a:lstStyle>
            <a:lvl1pPr marL="0" indent="0">
              <a:buFontTx/>
              <a:buNone/>
              <a:defRPr sz="1400">
                <a:solidFill>
                  <a:schemeClr val="bg2"/>
                </a:solidFill>
              </a:defRPr>
            </a:lvl1pPr>
            <a:lvl2pPr marL="233363" indent="-219075">
              <a:buClr>
                <a:schemeClr val="bg2"/>
              </a:buClr>
              <a:buFontTx/>
              <a:buBlip>
                <a:blip r:embed="rId2"/>
              </a:buBlip>
              <a:defRPr sz="1400">
                <a:solidFill>
                  <a:schemeClr val="bg2"/>
                </a:solidFill>
              </a:defRPr>
            </a:lvl2pPr>
            <a:lvl3pPr marL="396875" indent="-157163">
              <a:buClr>
                <a:schemeClr val="bg2"/>
              </a:buClr>
              <a:buFont typeface="BentonSans Regular" pitchFamily="2" charset="0"/>
              <a:buChar char="−"/>
              <a:defRPr sz="1200">
                <a:solidFill>
                  <a:schemeClr val="bg2"/>
                </a:solidFill>
              </a:defRPr>
            </a:lvl3pPr>
            <a:lvl4pPr marL="588963" indent="-171450">
              <a:buClr>
                <a:schemeClr val="bg2"/>
              </a:buClr>
              <a:buFont typeface="Arial" pitchFamily="34" charset="0"/>
              <a:buChar char="•"/>
              <a:defRPr sz="1200">
                <a:solidFill>
                  <a:schemeClr val="bg2"/>
                </a:solidFill>
              </a:defRPr>
            </a:lvl4pPr>
            <a:lvl5pPr marL="771525" indent="-169863">
              <a:buClr>
                <a:schemeClr val="bg2"/>
              </a:buClr>
              <a:buFont typeface="BentonSans Regular" pitchFamily="2" charset="0"/>
              <a:buChar char="−"/>
              <a:defRPr sz="1200">
                <a:solidFill>
                  <a:schemeClr val="bg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7"/>
          <p:cNvSpPr>
            <a:spLocks noGrp="1"/>
          </p:cNvSpPr>
          <p:nvPr>
            <p:ph sz="quarter" idx="22" hasCustomPrompt="1"/>
          </p:nvPr>
        </p:nvSpPr>
        <p:spPr bwMode="gray">
          <a:xfrm>
            <a:off x="2574758" y="1514185"/>
            <a:ext cx="6353341" cy="2763176"/>
          </a:xfrm>
        </p:spPr>
        <p:txBody>
          <a:bodyPr/>
          <a:lstStyle>
            <a:lvl1pPr marL="0" indent="0">
              <a:buFontTx/>
              <a:buNone/>
              <a:defRPr sz="1600">
                <a:solidFill>
                  <a:schemeClr val="bg2"/>
                </a:solidFill>
              </a:defRPr>
            </a:lvl1pPr>
            <a:lvl2pPr marL="233363" indent="-219075">
              <a:buClr>
                <a:schemeClr val="bg2"/>
              </a:buClr>
              <a:buFontTx/>
              <a:buBlip>
                <a:blip r:embed="rId2"/>
              </a:buBlip>
              <a:defRPr sz="1400">
                <a:solidFill>
                  <a:schemeClr val="bg2"/>
                </a:solidFill>
              </a:defRPr>
            </a:lvl2pPr>
            <a:lvl3pPr marL="396875" indent="-157163">
              <a:buClr>
                <a:schemeClr val="bg2"/>
              </a:buClr>
              <a:buFont typeface="BentonSans Regular" pitchFamily="2" charset="0"/>
              <a:buChar char="−"/>
              <a:defRPr sz="1200">
                <a:solidFill>
                  <a:schemeClr val="bg2"/>
                </a:solidFill>
              </a:defRPr>
            </a:lvl3pPr>
            <a:lvl4pPr marL="588963" indent="-171450">
              <a:buClr>
                <a:schemeClr val="bg2"/>
              </a:buClr>
              <a:buFont typeface="Arial" pitchFamily="34" charset="0"/>
              <a:buChar char="•"/>
              <a:defRPr sz="1200">
                <a:solidFill>
                  <a:schemeClr val="bg2"/>
                </a:solidFill>
              </a:defRPr>
            </a:lvl4pPr>
            <a:lvl5pPr marL="771525" indent="-169863">
              <a:buClr>
                <a:schemeClr val="bg2"/>
              </a:buClr>
              <a:buFont typeface="BentonSans Regular" pitchFamily="2" charset="0"/>
              <a:buChar char="−"/>
              <a:defRPr sz="1200">
                <a:solidFill>
                  <a:schemeClr val="bg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ubtitle 2"/>
          <p:cNvSpPr>
            <a:spLocks noGrp="1"/>
          </p:cNvSpPr>
          <p:nvPr>
            <p:ph type="subTitle" idx="18" hasCustomPrompt="1"/>
          </p:nvPr>
        </p:nvSpPr>
        <p:spPr bwMode="auto">
          <a:xfrm>
            <a:off x="228600" y="673100"/>
            <a:ext cx="8686800" cy="429768"/>
          </a:xfrm>
        </p:spPr>
        <p:txBody>
          <a:bodyPr tIns="0">
            <a:noAutofit/>
          </a:bodyPr>
          <a:lstStyle>
            <a:lvl1pPr marL="0" indent="0" algn="ctr">
              <a:spcBef>
                <a:spcPts val="0"/>
              </a:spcBef>
              <a:spcAft>
                <a:spcPts val="0"/>
              </a:spcAft>
              <a:buNone/>
              <a:defRPr sz="20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5" name="Title 1"/>
          <p:cNvSpPr>
            <a:spLocks noGrp="1"/>
          </p:cNvSpPr>
          <p:nvPr>
            <p:ph type="title" hasCustomPrompt="1"/>
          </p:nvPr>
        </p:nvSpPr>
        <p:spPr bwMode="gray">
          <a:xfrm>
            <a:off x="228600" y="246888"/>
            <a:ext cx="8686800" cy="457200"/>
          </a:xfrm>
        </p:spPr>
        <p:txBody>
          <a:bodyPr/>
          <a:lstStyle>
            <a:lvl1pPr>
              <a:defRPr baseline="0">
                <a:solidFill>
                  <a:schemeClr val="tx2"/>
                </a:solidFill>
              </a:defRPr>
            </a:lvl1pPr>
          </a:lstStyle>
          <a:p>
            <a:r>
              <a:rPr lang="en-US" noProof="0" dirty="0"/>
              <a:t>CLICK TO EDIT MASTER TITLE STYLE</a:t>
            </a:r>
          </a:p>
        </p:txBody>
      </p:sp>
      <p:sp>
        <p:nvSpPr>
          <p:cNvPr id="14" name="Date Placeholder 13"/>
          <p:cNvSpPr>
            <a:spLocks noGrp="1"/>
          </p:cNvSpPr>
          <p:nvPr>
            <p:ph type="dt" sz="half" idx="24"/>
          </p:nvPr>
        </p:nvSpPr>
        <p:spPr/>
        <p:txBody>
          <a:bodyPr/>
          <a:lstStyle/>
          <a:p>
            <a:endParaRPr lang="en-US" dirty="0"/>
          </a:p>
        </p:txBody>
      </p:sp>
      <p:sp>
        <p:nvSpPr>
          <p:cNvPr id="18" name="Slide Number Placeholder 17"/>
          <p:cNvSpPr>
            <a:spLocks noGrp="1"/>
          </p:cNvSpPr>
          <p:nvPr>
            <p:ph type="sldNum" sz="quarter" idx="25"/>
          </p:nvPr>
        </p:nvSpPr>
        <p:spPr/>
        <p:txBody>
          <a:bodyPr/>
          <a:lstStyle/>
          <a:p>
            <a:fld id="{C9257289-562A-4E75-8276-20CFDD27D3B8}" type="slidenum">
              <a:rPr lang="en-US" smtClean="0"/>
              <a:pPr/>
              <a:t>‹#›</a:t>
            </a:fld>
            <a:endParaRPr lang="en-US" dirty="0"/>
          </a:p>
        </p:txBody>
      </p:sp>
      <p:sp>
        <p:nvSpPr>
          <p:cNvPr id="22" name="Footer Placeholder 21"/>
          <p:cNvSpPr>
            <a:spLocks noGrp="1"/>
          </p:cNvSpPr>
          <p:nvPr>
            <p:ph type="ftr" sz="quarter" idx="26"/>
          </p:nvPr>
        </p:nvSpPr>
        <p:spPr/>
        <p:txBody>
          <a:bodyPr/>
          <a:lstStyle/>
          <a:p>
            <a:r>
              <a:rPr lang="en-US" dirty="0"/>
              <a:t>     </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in 2 Color Block Sections">
    <p:spTree>
      <p:nvGrpSpPr>
        <p:cNvPr id="1" name=""/>
        <p:cNvGrpSpPr/>
        <p:nvPr/>
      </p:nvGrpSpPr>
      <p:grpSpPr>
        <a:xfrm>
          <a:off x="0" y="0"/>
          <a:ext cx="0" cy="0"/>
          <a:chOff x="0" y="0"/>
          <a:chExt cx="0" cy="0"/>
        </a:xfrm>
      </p:grpSpPr>
      <p:sp>
        <p:nvSpPr>
          <p:cNvPr id="26" name="Rectangle 25"/>
          <p:cNvSpPr/>
          <p:nvPr userDrawn="1"/>
        </p:nvSpPr>
        <p:spPr bwMode="gray">
          <a:xfrm>
            <a:off x="-1" y="1416518"/>
            <a:ext cx="2369821" cy="47572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ntonSans Regular" pitchFamily="2" charset="0"/>
            </a:endParaRPr>
          </a:p>
        </p:txBody>
      </p:sp>
      <p:sp>
        <p:nvSpPr>
          <p:cNvPr id="16" name="Rectangle 15"/>
          <p:cNvSpPr/>
          <p:nvPr userDrawn="1"/>
        </p:nvSpPr>
        <p:spPr bwMode="gray">
          <a:xfrm>
            <a:off x="2392122" y="1416518"/>
            <a:ext cx="6751878" cy="47572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ntonSans Regular" pitchFamily="2" charset="0"/>
            </a:endParaRPr>
          </a:p>
        </p:txBody>
      </p:sp>
      <p:sp>
        <p:nvSpPr>
          <p:cNvPr id="14" name="Content Placeholder 7"/>
          <p:cNvSpPr>
            <a:spLocks noGrp="1"/>
          </p:cNvSpPr>
          <p:nvPr>
            <p:ph sz="quarter" idx="16" hasCustomPrompt="1"/>
          </p:nvPr>
        </p:nvSpPr>
        <p:spPr bwMode="gray">
          <a:xfrm>
            <a:off x="170299" y="3048072"/>
            <a:ext cx="2109914" cy="2874891"/>
          </a:xfrm>
        </p:spPr>
        <p:txBody>
          <a:bodyPr/>
          <a:lstStyle>
            <a:lvl1pPr marL="0" indent="0">
              <a:buFontTx/>
              <a:buNone/>
              <a:defRPr sz="1400">
                <a:solidFill>
                  <a:schemeClr val="bg2"/>
                </a:solidFill>
              </a:defRPr>
            </a:lvl1pPr>
            <a:lvl2pPr marL="233363" indent="-219075">
              <a:buClr>
                <a:schemeClr val="bg2"/>
              </a:buClr>
              <a:buFontTx/>
              <a:buBlip>
                <a:blip r:embed="rId2"/>
              </a:buBlip>
              <a:defRPr sz="1400">
                <a:solidFill>
                  <a:schemeClr val="bg2"/>
                </a:solidFill>
              </a:defRPr>
            </a:lvl2pPr>
            <a:lvl3pPr marL="396875" indent="-157163">
              <a:buClr>
                <a:schemeClr val="bg2"/>
              </a:buClr>
              <a:buFont typeface="BentonSans Regular" pitchFamily="2" charset="0"/>
              <a:buChar char="−"/>
              <a:defRPr sz="1200">
                <a:solidFill>
                  <a:schemeClr val="bg2"/>
                </a:solidFill>
              </a:defRPr>
            </a:lvl3pPr>
            <a:lvl4pPr marL="588963" indent="-171450">
              <a:buClr>
                <a:schemeClr val="bg2"/>
              </a:buClr>
              <a:buFont typeface="Arial" pitchFamily="34" charset="0"/>
              <a:buChar char="•"/>
              <a:defRPr sz="1200">
                <a:solidFill>
                  <a:schemeClr val="bg2"/>
                </a:solidFill>
              </a:defRPr>
            </a:lvl4pPr>
            <a:lvl5pPr marL="771525" indent="-169863">
              <a:buClr>
                <a:schemeClr val="bg2"/>
              </a:buClr>
              <a:buFont typeface="BentonSans Regular" pitchFamily="2" charset="0"/>
              <a:buChar char="−"/>
              <a:defRPr sz="1200">
                <a:solidFill>
                  <a:schemeClr val="bg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7"/>
          <p:cNvSpPr>
            <a:spLocks noGrp="1"/>
          </p:cNvSpPr>
          <p:nvPr>
            <p:ph sz="quarter" idx="22" hasCustomPrompt="1"/>
          </p:nvPr>
        </p:nvSpPr>
        <p:spPr bwMode="gray">
          <a:xfrm>
            <a:off x="2574758" y="1514184"/>
            <a:ext cx="6353341" cy="4408779"/>
          </a:xfrm>
        </p:spPr>
        <p:txBody>
          <a:bodyPr/>
          <a:lstStyle>
            <a:lvl1pPr marL="0" indent="0">
              <a:buFontTx/>
              <a:buNone/>
              <a:defRPr sz="1600">
                <a:solidFill>
                  <a:schemeClr val="bg2"/>
                </a:solidFill>
              </a:defRPr>
            </a:lvl1pPr>
            <a:lvl2pPr marL="233363" indent="-219075">
              <a:buClr>
                <a:schemeClr val="bg2"/>
              </a:buClr>
              <a:buFontTx/>
              <a:buBlip>
                <a:blip r:embed="rId2"/>
              </a:buBlip>
              <a:defRPr sz="1400">
                <a:solidFill>
                  <a:schemeClr val="bg2"/>
                </a:solidFill>
              </a:defRPr>
            </a:lvl2pPr>
            <a:lvl3pPr marL="396875" indent="-157163">
              <a:buClr>
                <a:schemeClr val="bg2"/>
              </a:buClr>
              <a:buFont typeface="BentonSans Regular" pitchFamily="2" charset="0"/>
              <a:buChar char="−"/>
              <a:defRPr sz="1200">
                <a:solidFill>
                  <a:schemeClr val="bg2"/>
                </a:solidFill>
              </a:defRPr>
            </a:lvl3pPr>
            <a:lvl4pPr marL="588963" indent="-171450">
              <a:buClr>
                <a:schemeClr val="bg2"/>
              </a:buClr>
              <a:buFont typeface="Arial" pitchFamily="34" charset="0"/>
              <a:buChar char="•"/>
              <a:defRPr sz="1200">
                <a:solidFill>
                  <a:schemeClr val="bg2"/>
                </a:solidFill>
              </a:defRPr>
            </a:lvl4pPr>
            <a:lvl5pPr marL="771525" indent="-169863">
              <a:buClr>
                <a:schemeClr val="bg2"/>
              </a:buClr>
              <a:buFont typeface="BentonSans Regular" pitchFamily="2" charset="0"/>
              <a:buChar char="−"/>
              <a:defRPr sz="1200">
                <a:solidFill>
                  <a:schemeClr val="bg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8" hasCustomPrompt="1"/>
          </p:nvPr>
        </p:nvSpPr>
        <p:spPr bwMode="ltGray">
          <a:xfrm>
            <a:off x="228600" y="673100"/>
            <a:ext cx="8686800" cy="429768"/>
          </a:xfrm>
        </p:spPr>
        <p:txBody>
          <a:bodyPr tIns="0">
            <a:noAutofit/>
          </a:bodyPr>
          <a:lstStyle>
            <a:lvl1pPr marL="0" indent="0" algn="ctr">
              <a:spcBef>
                <a:spcPts val="0"/>
              </a:spcBef>
              <a:spcAft>
                <a:spcPts val="0"/>
              </a:spcAft>
              <a:buNone/>
              <a:defRPr sz="20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2" name="Title 1"/>
          <p:cNvSpPr>
            <a:spLocks noGrp="1"/>
          </p:cNvSpPr>
          <p:nvPr>
            <p:ph type="title" hasCustomPrompt="1"/>
          </p:nvPr>
        </p:nvSpPr>
        <p:spPr bwMode="gray">
          <a:xfrm>
            <a:off x="228600" y="246888"/>
            <a:ext cx="8686800" cy="457200"/>
          </a:xfrm>
        </p:spPr>
        <p:txBody>
          <a:bodyPr/>
          <a:lstStyle>
            <a:lvl1pPr>
              <a:defRPr baseline="0">
                <a:solidFill>
                  <a:schemeClr val="tx2"/>
                </a:solidFill>
              </a:defRPr>
            </a:lvl1pPr>
          </a:lstStyle>
          <a:p>
            <a:r>
              <a:rPr lang="en-US" noProof="0" dirty="0"/>
              <a:t>CLICK TO EDIT MASTER TITLE STYLE</a:t>
            </a:r>
          </a:p>
        </p:txBody>
      </p:sp>
      <p:sp>
        <p:nvSpPr>
          <p:cNvPr id="11" name="Date Placeholder 10"/>
          <p:cNvSpPr>
            <a:spLocks noGrp="1"/>
          </p:cNvSpPr>
          <p:nvPr>
            <p:ph type="dt" sz="half" idx="23"/>
          </p:nvPr>
        </p:nvSpPr>
        <p:spPr/>
        <p:txBody>
          <a:bodyPr/>
          <a:lstStyle/>
          <a:p>
            <a:endParaRPr lang="en-US" dirty="0"/>
          </a:p>
        </p:txBody>
      </p:sp>
      <p:sp>
        <p:nvSpPr>
          <p:cNvPr id="18" name="Slide Number Placeholder 17"/>
          <p:cNvSpPr>
            <a:spLocks noGrp="1"/>
          </p:cNvSpPr>
          <p:nvPr>
            <p:ph type="sldNum" sz="quarter" idx="24"/>
          </p:nvPr>
        </p:nvSpPr>
        <p:spPr/>
        <p:txBody>
          <a:bodyPr/>
          <a:lstStyle/>
          <a:p>
            <a:fld id="{C9257289-562A-4E75-8276-20CFDD27D3B8}" type="slidenum">
              <a:rPr lang="en-US" smtClean="0"/>
              <a:pPr/>
              <a:t>‹#›</a:t>
            </a:fld>
            <a:endParaRPr lang="en-US" dirty="0"/>
          </a:p>
        </p:txBody>
      </p:sp>
      <p:sp>
        <p:nvSpPr>
          <p:cNvPr id="19" name="Footer Placeholder 18"/>
          <p:cNvSpPr>
            <a:spLocks noGrp="1"/>
          </p:cNvSpPr>
          <p:nvPr>
            <p:ph type="ftr" sz="quarter" idx="25"/>
          </p:nvPr>
        </p:nvSpPr>
        <p:spPr/>
        <p:txBody>
          <a:bodyPr/>
          <a:lstStyle/>
          <a:p>
            <a:r>
              <a:rPr lang="en-US" dirty="0"/>
              <a:t>     </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 in 3 sections">
    <p:spTree>
      <p:nvGrpSpPr>
        <p:cNvPr id="1" name=""/>
        <p:cNvGrpSpPr/>
        <p:nvPr/>
      </p:nvGrpSpPr>
      <p:grpSpPr>
        <a:xfrm>
          <a:off x="0" y="0"/>
          <a:ext cx="0" cy="0"/>
          <a:chOff x="0" y="0"/>
          <a:chExt cx="0" cy="0"/>
        </a:xfrm>
      </p:grpSpPr>
      <p:sp>
        <p:nvSpPr>
          <p:cNvPr id="12" name="Rectangle 11"/>
          <p:cNvSpPr/>
          <p:nvPr userDrawn="1"/>
        </p:nvSpPr>
        <p:spPr bwMode="gray">
          <a:xfrm>
            <a:off x="2392123" y="4530638"/>
            <a:ext cx="6751878" cy="1643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ntonSans Regular" pitchFamily="2" charset="0"/>
            </a:endParaRPr>
          </a:p>
        </p:txBody>
      </p:sp>
      <p:sp>
        <p:nvSpPr>
          <p:cNvPr id="14" name="Rectangle 13"/>
          <p:cNvSpPr/>
          <p:nvPr userDrawn="1"/>
        </p:nvSpPr>
        <p:spPr bwMode="gray">
          <a:xfrm>
            <a:off x="-1" y="1416518"/>
            <a:ext cx="2369821" cy="47572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ntonSans Regular" pitchFamily="2" charset="0"/>
            </a:endParaRPr>
          </a:p>
        </p:txBody>
      </p:sp>
      <p:sp>
        <p:nvSpPr>
          <p:cNvPr id="15" name="Text Placeholder 8"/>
          <p:cNvSpPr>
            <a:spLocks noGrp="1"/>
          </p:cNvSpPr>
          <p:nvPr>
            <p:ph type="body" sz="quarter" idx="21" hasCustomPrompt="1"/>
          </p:nvPr>
        </p:nvSpPr>
        <p:spPr bwMode="gray">
          <a:xfrm>
            <a:off x="2432304" y="1475232"/>
            <a:ext cx="6473952" cy="429768"/>
          </a:xfrm>
        </p:spPr>
        <p:txBody>
          <a:bodyPr anchor="t" anchorCtr="0">
            <a:noAutofit/>
          </a:bodyPr>
          <a:lstStyle>
            <a:lvl1pPr marL="0" indent="0" algn="l">
              <a:lnSpc>
                <a:spcPct val="100000"/>
              </a:lnSpc>
              <a:spcBef>
                <a:spcPts val="0"/>
              </a:spcBef>
              <a:spcAft>
                <a:spcPts val="0"/>
              </a:spcAft>
              <a:buFontTx/>
              <a:buNone/>
              <a:defRPr sz="1600" baseline="0">
                <a:solidFill>
                  <a:schemeClr val="accent1"/>
                </a:solidFill>
                <a:latin typeface="+mn-lt"/>
              </a:defRPr>
            </a:lvl1pPr>
            <a:lvl2pPr algn="l">
              <a:lnSpc>
                <a:spcPct val="100000"/>
              </a:lnSpc>
              <a:spcBef>
                <a:spcPts val="0"/>
              </a:spcBef>
              <a:spcAft>
                <a:spcPts val="1800"/>
              </a:spcAft>
              <a:buFontTx/>
              <a:buBlip>
                <a:blip r:embed="rId2"/>
              </a:buBlip>
              <a:defRPr sz="1200">
                <a:solidFill>
                  <a:schemeClr val="bg2"/>
                </a:solidFill>
              </a:defRPr>
            </a:lvl2pPr>
            <a:lvl3pPr>
              <a:lnSpc>
                <a:spcPct val="100000"/>
              </a:lnSpc>
              <a:spcBef>
                <a:spcPts val="0"/>
              </a:spcBef>
              <a:spcAft>
                <a:spcPts val="1800"/>
              </a:spcAft>
              <a:defRPr sz="1200">
                <a:solidFill>
                  <a:schemeClr val="bg2"/>
                </a:solidFill>
              </a:defRPr>
            </a:lvl3pPr>
            <a:lvl4pPr>
              <a:lnSpc>
                <a:spcPct val="100000"/>
              </a:lnSpc>
              <a:spcBef>
                <a:spcPts val="0"/>
              </a:spcBef>
              <a:spcAft>
                <a:spcPts val="1800"/>
              </a:spcAft>
              <a:defRPr sz="1200">
                <a:solidFill>
                  <a:schemeClr val="bg2"/>
                </a:solidFill>
              </a:defRPr>
            </a:lvl4pPr>
            <a:lvl5pPr>
              <a:lnSpc>
                <a:spcPct val="100000"/>
              </a:lnSpc>
              <a:spcBef>
                <a:spcPts val="0"/>
              </a:spcBef>
              <a:spcAft>
                <a:spcPts val="1800"/>
              </a:spcAft>
              <a:defRPr sz="1200">
                <a:solidFill>
                  <a:schemeClr val="bg2"/>
                </a:solidFill>
              </a:defRPr>
            </a:lvl5pPr>
            <a:lvl6pPr marL="1201738" indent="-233363">
              <a:lnSpc>
                <a:spcPct val="100000"/>
              </a:lnSpc>
              <a:spcBef>
                <a:spcPts val="0"/>
              </a:spcBef>
              <a:spcAft>
                <a:spcPts val="1800"/>
              </a:spcAft>
              <a:defRPr sz="1200">
                <a:solidFill>
                  <a:schemeClr val="bg2"/>
                </a:solidFill>
              </a:defRPr>
            </a:lvl6pPr>
          </a:lstStyle>
          <a:p>
            <a:pPr lvl="0"/>
            <a:r>
              <a:rPr lang="en-US" dirty="0"/>
              <a:t>Click here to edit text</a:t>
            </a:r>
          </a:p>
        </p:txBody>
      </p:sp>
      <p:sp>
        <p:nvSpPr>
          <p:cNvPr id="18" name="Content Placeholder 7"/>
          <p:cNvSpPr>
            <a:spLocks noGrp="1"/>
          </p:cNvSpPr>
          <p:nvPr>
            <p:ph sz="quarter" idx="24" hasCustomPrompt="1"/>
          </p:nvPr>
        </p:nvSpPr>
        <p:spPr>
          <a:xfrm>
            <a:off x="2574758" y="2163798"/>
            <a:ext cx="6353341" cy="1979939"/>
          </a:xfrm>
        </p:spPr>
        <p:txBody>
          <a:bodyPr/>
          <a:lstStyle>
            <a:lvl1pPr marL="0" indent="0">
              <a:buFontTx/>
              <a:buNone/>
              <a:defRPr sz="1400">
                <a:solidFill>
                  <a:schemeClr val="tx1"/>
                </a:solidFill>
              </a:defRPr>
            </a:lvl1pPr>
            <a:lvl2pPr marL="233363" indent="-219075">
              <a:buClr>
                <a:schemeClr val="tx1"/>
              </a:buClr>
              <a:buFontTx/>
              <a:buBlip>
                <a:blip r:embed="rId3"/>
              </a:buBlip>
              <a:defRPr sz="1400">
                <a:solidFill>
                  <a:schemeClr val="tx1"/>
                </a:solidFill>
              </a:defRPr>
            </a:lvl2pPr>
            <a:lvl3pPr marL="396875" indent="-157163">
              <a:buClr>
                <a:schemeClr val="tx1"/>
              </a:buClr>
              <a:buFont typeface="BentonSans Regular" pitchFamily="2" charset="0"/>
              <a:buChar char="−"/>
              <a:defRPr sz="1200">
                <a:solidFill>
                  <a:schemeClr val="tx1"/>
                </a:solidFill>
              </a:defRPr>
            </a:lvl3pPr>
            <a:lvl4pPr marL="588963" indent="-171450">
              <a:buClr>
                <a:schemeClr val="tx1"/>
              </a:buClr>
              <a:buFont typeface="Arial" pitchFamily="34" charset="0"/>
              <a:buChar char="•"/>
              <a:defRPr sz="1200">
                <a:solidFill>
                  <a:schemeClr val="tx1"/>
                </a:solidFill>
              </a:defRPr>
            </a:lvl4pPr>
            <a:lvl5pPr marL="771525" indent="-169863">
              <a:buClr>
                <a:schemeClr val="tx1"/>
              </a:buClr>
              <a:buFont typeface="BentonSans Regular" pitchFamily="2" charset="0"/>
              <a:buChar char="−"/>
              <a:defRPr sz="1200">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7"/>
          <p:cNvSpPr>
            <a:spLocks noGrp="1"/>
          </p:cNvSpPr>
          <p:nvPr>
            <p:ph sz="quarter" idx="25" hasCustomPrompt="1"/>
          </p:nvPr>
        </p:nvSpPr>
        <p:spPr bwMode="gray">
          <a:xfrm>
            <a:off x="2574758" y="4664076"/>
            <a:ext cx="6353341" cy="1258888"/>
          </a:xfrm>
        </p:spPr>
        <p:txBody>
          <a:bodyPr/>
          <a:lstStyle>
            <a:lvl1pPr marL="0" indent="0">
              <a:buFontTx/>
              <a:buNone/>
              <a:defRPr sz="1400">
                <a:solidFill>
                  <a:schemeClr val="bg2"/>
                </a:solidFill>
              </a:defRPr>
            </a:lvl1pPr>
            <a:lvl2pPr marL="233363" indent="-219075">
              <a:buClr>
                <a:schemeClr val="bg2"/>
              </a:buClr>
              <a:buFontTx/>
              <a:buBlip>
                <a:blip r:embed="rId4"/>
              </a:buBlip>
              <a:defRPr sz="1400">
                <a:solidFill>
                  <a:schemeClr val="bg2"/>
                </a:solidFill>
              </a:defRPr>
            </a:lvl2pPr>
            <a:lvl3pPr marL="396875" indent="-157163">
              <a:buClr>
                <a:schemeClr val="bg2"/>
              </a:buClr>
              <a:buFont typeface="BentonSans Regular" pitchFamily="2" charset="0"/>
              <a:buChar char="−"/>
              <a:defRPr sz="1200">
                <a:solidFill>
                  <a:schemeClr val="bg2"/>
                </a:solidFill>
              </a:defRPr>
            </a:lvl3pPr>
            <a:lvl4pPr marL="588963" indent="-171450">
              <a:buClr>
                <a:schemeClr val="bg2"/>
              </a:buClr>
              <a:buFont typeface="Arial" pitchFamily="34" charset="0"/>
              <a:buChar char="•"/>
              <a:defRPr sz="1200">
                <a:solidFill>
                  <a:schemeClr val="bg2"/>
                </a:solidFill>
              </a:defRPr>
            </a:lvl4pPr>
            <a:lvl5pPr marL="771525" indent="-169863">
              <a:buClr>
                <a:schemeClr val="bg2"/>
              </a:buClr>
              <a:buFont typeface="BentonSans Regular" pitchFamily="2" charset="0"/>
              <a:buChar char="−"/>
              <a:defRPr sz="1200">
                <a:solidFill>
                  <a:schemeClr val="bg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20" name="Content Placeholder 7"/>
          <p:cNvSpPr>
            <a:spLocks noGrp="1"/>
          </p:cNvSpPr>
          <p:nvPr>
            <p:ph sz="quarter" idx="16" hasCustomPrompt="1"/>
          </p:nvPr>
        </p:nvSpPr>
        <p:spPr bwMode="gray">
          <a:xfrm>
            <a:off x="170299" y="3048072"/>
            <a:ext cx="2109914" cy="2874891"/>
          </a:xfrm>
        </p:spPr>
        <p:txBody>
          <a:bodyPr/>
          <a:lstStyle>
            <a:lvl1pPr marL="0" indent="0">
              <a:buFontTx/>
              <a:buNone/>
              <a:defRPr sz="1400">
                <a:solidFill>
                  <a:schemeClr val="bg2"/>
                </a:solidFill>
              </a:defRPr>
            </a:lvl1pPr>
            <a:lvl2pPr marL="233363" indent="-219075">
              <a:buClr>
                <a:schemeClr val="bg2"/>
              </a:buClr>
              <a:buFontTx/>
              <a:buBlip>
                <a:blip r:embed="rId4"/>
              </a:buBlip>
              <a:defRPr sz="1400">
                <a:solidFill>
                  <a:schemeClr val="bg2"/>
                </a:solidFill>
              </a:defRPr>
            </a:lvl2pPr>
            <a:lvl3pPr marL="396875" indent="-157163">
              <a:buClr>
                <a:schemeClr val="bg2"/>
              </a:buClr>
              <a:buFont typeface="BentonSans Regular" pitchFamily="2" charset="0"/>
              <a:buChar char="−"/>
              <a:defRPr sz="1200">
                <a:solidFill>
                  <a:schemeClr val="bg2"/>
                </a:solidFill>
              </a:defRPr>
            </a:lvl3pPr>
            <a:lvl4pPr marL="588963" indent="-171450">
              <a:buClr>
                <a:schemeClr val="bg2"/>
              </a:buClr>
              <a:buFont typeface="Arial" pitchFamily="34" charset="0"/>
              <a:buChar char="•"/>
              <a:defRPr sz="1200">
                <a:solidFill>
                  <a:schemeClr val="bg2"/>
                </a:solidFill>
              </a:defRPr>
            </a:lvl4pPr>
            <a:lvl5pPr marL="771525" indent="-169863">
              <a:buClr>
                <a:schemeClr val="bg2"/>
              </a:buClr>
              <a:buFont typeface="BentonSans Regular" pitchFamily="2" charset="0"/>
              <a:buChar char="−"/>
              <a:defRPr sz="1200">
                <a:solidFill>
                  <a:schemeClr val="bg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8" hasCustomPrompt="1"/>
          </p:nvPr>
        </p:nvSpPr>
        <p:spPr bwMode="ltGray">
          <a:xfrm>
            <a:off x="228600" y="673100"/>
            <a:ext cx="8686800" cy="429768"/>
          </a:xfrm>
        </p:spPr>
        <p:txBody>
          <a:bodyPr tIns="0">
            <a:noAutofit/>
          </a:bodyPr>
          <a:lstStyle>
            <a:lvl1pPr marL="0" indent="0" algn="ctr">
              <a:spcBef>
                <a:spcPts val="0"/>
              </a:spcBef>
              <a:spcAft>
                <a:spcPts val="0"/>
              </a:spcAft>
              <a:buNone/>
              <a:defRPr sz="20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0" name="Title 1"/>
          <p:cNvSpPr>
            <a:spLocks noGrp="1"/>
          </p:cNvSpPr>
          <p:nvPr>
            <p:ph type="title" hasCustomPrompt="1"/>
          </p:nvPr>
        </p:nvSpPr>
        <p:spPr bwMode="gray">
          <a:xfrm>
            <a:off x="228600" y="246888"/>
            <a:ext cx="8686800" cy="457200"/>
          </a:xfrm>
        </p:spPr>
        <p:txBody>
          <a:bodyPr/>
          <a:lstStyle>
            <a:lvl1pPr>
              <a:defRPr baseline="0">
                <a:solidFill>
                  <a:schemeClr val="tx2"/>
                </a:solidFill>
              </a:defRPr>
            </a:lvl1pPr>
          </a:lstStyle>
          <a:p>
            <a:r>
              <a:rPr lang="en-US" noProof="0" dirty="0"/>
              <a:t>CLICK TO EDIT MASTER TITLE STYLE</a:t>
            </a:r>
          </a:p>
        </p:txBody>
      </p:sp>
      <p:sp>
        <p:nvSpPr>
          <p:cNvPr id="16" name="Date Placeholder 15"/>
          <p:cNvSpPr>
            <a:spLocks noGrp="1"/>
          </p:cNvSpPr>
          <p:nvPr>
            <p:ph type="dt" sz="half" idx="26"/>
          </p:nvPr>
        </p:nvSpPr>
        <p:spPr/>
        <p:txBody>
          <a:bodyPr/>
          <a:lstStyle/>
          <a:p>
            <a:endParaRPr lang="en-US" dirty="0"/>
          </a:p>
        </p:txBody>
      </p:sp>
      <p:sp>
        <p:nvSpPr>
          <p:cNvPr id="21" name="Slide Number Placeholder 20"/>
          <p:cNvSpPr>
            <a:spLocks noGrp="1"/>
          </p:cNvSpPr>
          <p:nvPr>
            <p:ph type="sldNum" sz="quarter" idx="27"/>
          </p:nvPr>
        </p:nvSpPr>
        <p:spPr/>
        <p:txBody>
          <a:bodyPr/>
          <a:lstStyle/>
          <a:p>
            <a:fld id="{C9257289-562A-4E75-8276-20CFDD27D3B8}" type="slidenum">
              <a:rPr lang="en-US" smtClean="0"/>
              <a:pPr/>
              <a:t>‹#›</a:t>
            </a:fld>
            <a:endParaRPr lang="en-US" dirty="0"/>
          </a:p>
        </p:txBody>
      </p:sp>
      <p:sp>
        <p:nvSpPr>
          <p:cNvPr id="22" name="Footer Placeholder 21"/>
          <p:cNvSpPr>
            <a:spLocks noGrp="1"/>
          </p:cNvSpPr>
          <p:nvPr>
            <p:ph type="ftr" sz="quarter" idx="28"/>
          </p:nvPr>
        </p:nvSpPr>
        <p:spPr/>
        <p:txBody>
          <a:bodyPr/>
          <a:lstStyle/>
          <a:p>
            <a:r>
              <a:rPr lang="en-US" dirty="0"/>
              <a:t>     </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s with Partial Overlay on Image 1">
    <p:bg bwMode="gray">
      <p:bgPr>
        <a:solidFill>
          <a:schemeClr val="bg2"/>
        </a:solidFill>
        <a:effectLst/>
      </p:bgPr>
    </p:bg>
    <p:spTree>
      <p:nvGrpSpPr>
        <p:cNvPr id="1" name=""/>
        <p:cNvGrpSpPr/>
        <p:nvPr/>
      </p:nvGrpSpPr>
      <p:grpSpPr>
        <a:xfrm>
          <a:off x="0" y="0"/>
          <a:ext cx="0" cy="0"/>
          <a:chOff x="0" y="0"/>
          <a:chExt cx="0" cy="0"/>
        </a:xfrm>
      </p:grpSpPr>
      <p:pic>
        <p:nvPicPr>
          <p:cNvPr id="172037" name="Picture 5" descr="C:\Users\borr1\Desktop\FullScreen.jpg"/>
          <p:cNvPicPr>
            <a:picLocks noChangeAspect="1" noChangeArrowheads="1"/>
          </p:cNvPicPr>
          <p:nvPr userDrawn="1"/>
        </p:nvPicPr>
        <p:blipFill>
          <a:blip r:embed="rId2" cstate="screen"/>
          <a:srcRect/>
          <a:stretch>
            <a:fillRect/>
          </a:stretch>
        </p:blipFill>
        <p:spPr bwMode="ltGray">
          <a:xfrm>
            <a:off x="0" y="-1"/>
            <a:ext cx="9144000" cy="6172199"/>
          </a:xfrm>
          <a:prstGeom prst="rect">
            <a:avLst/>
          </a:prstGeom>
          <a:noFill/>
        </p:spPr>
      </p:pic>
      <p:sp>
        <p:nvSpPr>
          <p:cNvPr id="12" name="Rectangle 11"/>
          <p:cNvSpPr/>
          <p:nvPr userDrawn="1"/>
        </p:nvSpPr>
        <p:spPr bwMode="ltGray">
          <a:xfrm>
            <a:off x="0" y="2019300"/>
            <a:ext cx="9144000" cy="4152898"/>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17" name="Text Placeholder 8"/>
          <p:cNvSpPr>
            <a:spLocks noGrp="1"/>
          </p:cNvSpPr>
          <p:nvPr>
            <p:ph type="body" sz="quarter" idx="19"/>
          </p:nvPr>
        </p:nvSpPr>
        <p:spPr bwMode="invGray">
          <a:xfrm>
            <a:off x="355530" y="3311236"/>
            <a:ext cx="3934761" cy="2494634"/>
          </a:xfrm>
        </p:spPr>
        <p:txBody>
          <a:bodyPr anchor="t" anchorCtr="0">
            <a:normAutofit/>
          </a:bodyPr>
          <a:lstStyle>
            <a:lvl1pPr marL="0" indent="0">
              <a:lnSpc>
                <a:spcPct val="100000"/>
              </a:lnSpc>
              <a:spcBef>
                <a:spcPts val="0"/>
              </a:spcBef>
              <a:spcAft>
                <a:spcPts val="1800"/>
              </a:spcAft>
              <a:buFontTx/>
              <a:buNone/>
              <a:defRPr sz="1600">
                <a:solidFill>
                  <a:schemeClr val="bg2"/>
                </a:solidFill>
                <a:latin typeface="BentonSans Regular" pitchFamily="2" charset="0"/>
              </a:defRPr>
            </a:lvl1pPr>
            <a:lvl2pPr marL="458788" indent="-225425">
              <a:lnSpc>
                <a:spcPct val="100000"/>
              </a:lnSpc>
              <a:spcBef>
                <a:spcPts val="400"/>
              </a:spcBef>
              <a:spcAft>
                <a:spcPts val="600"/>
              </a:spcAft>
              <a:buFontTx/>
              <a:buBlip>
                <a:blip r:embed="rId3"/>
              </a:buBlip>
              <a:defRPr sz="1600">
                <a:solidFill>
                  <a:schemeClr val="bg2"/>
                </a:solidFill>
                <a:latin typeface="BentonSans Regular" pitchFamily="2" charset="0"/>
              </a:defRPr>
            </a:lvl2pPr>
            <a:lvl3pPr marL="622300" indent="-157163">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3pPr>
            <a:lvl4pPr marL="806450" indent="-171450">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4pPr>
            <a:lvl5pPr marL="981075" indent="-169863">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5pPr>
            <a:lvl6pPr marL="1143000" indent="-173038">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23"/>
          </p:nvPr>
        </p:nvSpPr>
        <p:spPr bwMode="invGray">
          <a:xfrm>
            <a:off x="4917139" y="3311236"/>
            <a:ext cx="3934761" cy="2494634"/>
          </a:xfrm>
        </p:spPr>
        <p:txBody>
          <a:bodyPr anchor="t" anchorCtr="0">
            <a:normAutofit/>
          </a:bodyPr>
          <a:lstStyle>
            <a:lvl1pPr marL="0" indent="0">
              <a:lnSpc>
                <a:spcPct val="100000"/>
              </a:lnSpc>
              <a:spcBef>
                <a:spcPts val="0"/>
              </a:spcBef>
              <a:spcAft>
                <a:spcPts val="1800"/>
              </a:spcAft>
              <a:buFontTx/>
              <a:buNone/>
              <a:defRPr sz="1600">
                <a:solidFill>
                  <a:schemeClr val="bg2"/>
                </a:solidFill>
                <a:latin typeface="BentonSans Regular" pitchFamily="2" charset="0"/>
              </a:defRPr>
            </a:lvl1pPr>
            <a:lvl2pPr marL="458788" indent="-225425">
              <a:lnSpc>
                <a:spcPct val="100000"/>
              </a:lnSpc>
              <a:spcBef>
                <a:spcPts val="400"/>
              </a:spcBef>
              <a:spcAft>
                <a:spcPts val="600"/>
              </a:spcAft>
              <a:buFontTx/>
              <a:buBlip>
                <a:blip r:embed="rId3"/>
              </a:buBlip>
              <a:defRPr sz="1600">
                <a:solidFill>
                  <a:schemeClr val="bg2"/>
                </a:solidFill>
                <a:latin typeface="BentonSans Regular" pitchFamily="2" charset="0"/>
              </a:defRPr>
            </a:lvl2pPr>
            <a:lvl3pPr marL="622300" indent="-157163">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3pPr>
            <a:lvl4pPr marL="806450" indent="-171450">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4pPr>
            <a:lvl5pPr marL="981075" indent="-169863">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5pPr>
            <a:lvl6pPr marL="1143000" indent="-173038">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ubtitle 2"/>
          <p:cNvSpPr>
            <a:spLocks noGrp="1"/>
          </p:cNvSpPr>
          <p:nvPr>
            <p:ph type="subTitle" idx="18" hasCustomPrompt="1"/>
          </p:nvPr>
        </p:nvSpPr>
        <p:spPr bwMode="auto">
          <a:xfrm>
            <a:off x="324357" y="2633366"/>
            <a:ext cx="8503920" cy="365760"/>
          </a:xfrm>
        </p:spPr>
        <p:txBody>
          <a:bodyPr tIns="0">
            <a:noAutofit/>
          </a:bodyPr>
          <a:lstStyle>
            <a:lvl1pPr marL="0" indent="0" algn="l">
              <a:spcBef>
                <a:spcPts val="0"/>
              </a:spcBef>
              <a:spcAft>
                <a:spcPts val="0"/>
              </a:spcAft>
              <a:buNone/>
              <a:defRPr sz="2000">
                <a:solidFill>
                  <a:schemeClr val="bg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title" hasCustomPrompt="1"/>
          </p:nvPr>
        </p:nvSpPr>
        <p:spPr bwMode="auto">
          <a:xfrm>
            <a:off x="324357" y="2215169"/>
            <a:ext cx="8506761" cy="426415"/>
          </a:xfrm>
        </p:spPr>
        <p:txBody>
          <a:bodyPr anchor="t" anchorCtr="0"/>
          <a:lstStyle>
            <a:lvl1pPr algn="l">
              <a:defRPr cap="all" baseline="0">
                <a:solidFill>
                  <a:schemeClr val="bg2"/>
                </a:solidFill>
              </a:defRPr>
            </a:lvl1pPr>
          </a:lstStyle>
          <a:p>
            <a:r>
              <a:rPr lang="en-US" dirty="0"/>
              <a:t>Click to edit title</a:t>
            </a:r>
            <a:endParaRPr lang="en-GB" dirty="0"/>
          </a:p>
        </p:txBody>
      </p:sp>
      <p:sp>
        <p:nvSpPr>
          <p:cNvPr id="14" name="Date Placeholder 13"/>
          <p:cNvSpPr>
            <a:spLocks noGrp="1"/>
          </p:cNvSpPr>
          <p:nvPr>
            <p:ph type="dt" sz="half" idx="24"/>
          </p:nvPr>
        </p:nvSpPr>
        <p:spPr/>
        <p:txBody>
          <a:bodyPr/>
          <a:lstStyle/>
          <a:p>
            <a:endParaRPr lang="en-US" dirty="0"/>
          </a:p>
        </p:txBody>
      </p:sp>
      <p:sp>
        <p:nvSpPr>
          <p:cNvPr id="16" name="Slide Number Placeholder 15"/>
          <p:cNvSpPr>
            <a:spLocks noGrp="1"/>
          </p:cNvSpPr>
          <p:nvPr>
            <p:ph type="sldNum" sz="quarter" idx="25"/>
          </p:nvPr>
        </p:nvSpPr>
        <p:spPr/>
        <p:txBody>
          <a:bodyPr/>
          <a:lstStyle/>
          <a:p>
            <a:fld id="{C9257289-562A-4E75-8276-20CFDD27D3B8}" type="slidenum">
              <a:rPr lang="en-US" smtClean="0"/>
              <a:pPr/>
              <a:t>‹#›</a:t>
            </a:fld>
            <a:endParaRPr lang="en-US" dirty="0"/>
          </a:p>
        </p:txBody>
      </p:sp>
      <p:sp>
        <p:nvSpPr>
          <p:cNvPr id="19" name="Footer Placeholder 18"/>
          <p:cNvSpPr>
            <a:spLocks noGrp="1"/>
          </p:cNvSpPr>
          <p:nvPr>
            <p:ph type="ftr" sz="quarter" idx="26"/>
          </p:nvPr>
        </p:nvSpPr>
        <p:spPr/>
        <p:txBody>
          <a:bodyPr/>
          <a:lstStyle/>
          <a:p>
            <a:r>
              <a:rPr lang="en-US" dirty="0"/>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10" name="Subtitle 2"/>
          <p:cNvSpPr>
            <a:spLocks noGrp="1"/>
          </p:cNvSpPr>
          <p:nvPr>
            <p:ph type="subTitle" idx="18" hasCustomPrompt="1"/>
          </p:nvPr>
        </p:nvSpPr>
        <p:spPr bwMode="auto">
          <a:xfrm>
            <a:off x="228600" y="673100"/>
            <a:ext cx="8686800" cy="429768"/>
          </a:xfrm>
        </p:spPr>
        <p:txBody>
          <a:bodyPr tIns="0">
            <a:noAutofit/>
          </a:bodyPr>
          <a:lstStyle>
            <a:lvl1pPr marL="0" indent="0" algn="ctr">
              <a:spcBef>
                <a:spcPts val="0"/>
              </a:spcBef>
              <a:spcAft>
                <a:spcPts val="0"/>
              </a:spcAft>
              <a:buNone/>
              <a:defRPr sz="20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1" name="Content Placeholder 10"/>
          <p:cNvSpPr>
            <a:spLocks noGrp="1"/>
          </p:cNvSpPr>
          <p:nvPr>
            <p:ph sz="quarter" idx="19"/>
          </p:nvPr>
        </p:nvSpPr>
        <p:spPr>
          <a:xfrm>
            <a:off x="330200" y="1598004"/>
            <a:ext cx="8619246" cy="4546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20"/>
          </p:nvPr>
        </p:nvSpPr>
        <p:spPr/>
        <p:txBody>
          <a:bodyPr/>
          <a:lstStyle/>
          <a:p>
            <a:endParaRPr lang="en-US" dirty="0"/>
          </a:p>
        </p:txBody>
      </p:sp>
      <p:sp>
        <p:nvSpPr>
          <p:cNvPr id="14" name="Slide Number Placeholder 13"/>
          <p:cNvSpPr>
            <a:spLocks noGrp="1"/>
          </p:cNvSpPr>
          <p:nvPr>
            <p:ph type="sldNum" sz="quarter" idx="21"/>
          </p:nvPr>
        </p:nvSpPr>
        <p:spPr/>
        <p:txBody>
          <a:bodyPr/>
          <a:lstStyle/>
          <a:p>
            <a:fld id="{C9257289-562A-4E75-8276-20CFDD27D3B8}" type="slidenum">
              <a:rPr lang="en-US" smtClean="0"/>
              <a:pPr/>
              <a:t>‹#›</a:t>
            </a:fld>
            <a:endParaRPr lang="en-US" dirty="0"/>
          </a:p>
        </p:txBody>
      </p:sp>
      <p:sp>
        <p:nvSpPr>
          <p:cNvPr id="15" name="Footer Placeholder 14"/>
          <p:cNvSpPr>
            <a:spLocks noGrp="1"/>
          </p:cNvSpPr>
          <p:nvPr>
            <p:ph type="ftr" sz="quarter" idx="22"/>
          </p:nvPr>
        </p:nvSpPr>
        <p:spPr/>
        <p:txBody>
          <a:bodyPr/>
          <a:lstStyle/>
          <a:p>
            <a:r>
              <a:rPr lang="en-US" dirty="0"/>
              <a:t>     </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s with Partial Overlay on Image 2">
    <p:spTree>
      <p:nvGrpSpPr>
        <p:cNvPr id="1" name=""/>
        <p:cNvGrpSpPr/>
        <p:nvPr/>
      </p:nvGrpSpPr>
      <p:grpSpPr>
        <a:xfrm>
          <a:off x="0" y="0"/>
          <a:ext cx="0" cy="0"/>
          <a:chOff x="0" y="0"/>
          <a:chExt cx="0" cy="0"/>
        </a:xfrm>
      </p:grpSpPr>
      <p:pic>
        <p:nvPicPr>
          <p:cNvPr id="174083" name="Picture 3" descr="C:\Users\borr1\Desktop\FullScreen.jpg"/>
          <p:cNvPicPr>
            <a:picLocks noChangeAspect="1" noChangeArrowheads="1"/>
          </p:cNvPicPr>
          <p:nvPr userDrawn="1"/>
        </p:nvPicPr>
        <p:blipFill>
          <a:blip r:embed="rId2" cstate="screen"/>
          <a:srcRect/>
          <a:stretch>
            <a:fillRect/>
          </a:stretch>
        </p:blipFill>
        <p:spPr bwMode="ltGray">
          <a:xfrm>
            <a:off x="0" y="0"/>
            <a:ext cx="9144000" cy="6172201"/>
          </a:xfrm>
          <a:prstGeom prst="rect">
            <a:avLst/>
          </a:prstGeom>
          <a:noFill/>
        </p:spPr>
      </p:pic>
      <p:sp>
        <p:nvSpPr>
          <p:cNvPr id="12" name="Rectangle 11"/>
          <p:cNvSpPr/>
          <p:nvPr userDrawn="1"/>
        </p:nvSpPr>
        <p:spPr bwMode="ltGray">
          <a:xfrm>
            <a:off x="0" y="2019300"/>
            <a:ext cx="9144000" cy="4152898"/>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15" name="Text Placeholder 8"/>
          <p:cNvSpPr>
            <a:spLocks noGrp="1"/>
          </p:cNvSpPr>
          <p:nvPr>
            <p:ph type="body" sz="quarter" idx="19"/>
          </p:nvPr>
        </p:nvSpPr>
        <p:spPr bwMode="invGray">
          <a:xfrm>
            <a:off x="355530" y="3311236"/>
            <a:ext cx="3934761" cy="2494634"/>
          </a:xfrm>
        </p:spPr>
        <p:txBody>
          <a:bodyPr anchor="t" anchorCtr="0">
            <a:normAutofit/>
          </a:bodyPr>
          <a:lstStyle>
            <a:lvl1pPr marL="0" indent="0">
              <a:lnSpc>
                <a:spcPct val="100000"/>
              </a:lnSpc>
              <a:spcBef>
                <a:spcPts val="0"/>
              </a:spcBef>
              <a:spcAft>
                <a:spcPts val="1800"/>
              </a:spcAft>
              <a:buFontTx/>
              <a:buNone/>
              <a:defRPr sz="1600">
                <a:solidFill>
                  <a:schemeClr val="bg2"/>
                </a:solidFill>
                <a:latin typeface="BentonSans Regular" pitchFamily="2" charset="0"/>
              </a:defRPr>
            </a:lvl1pPr>
            <a:lvl2pPr marL="458788" indent="-225425">
              <a:lnSpc>
                <a:spcPct val="100000"/>
              </a:lnSpc>
              <a:spcBef>
                <a:spcPts val="400"/>
              </a:spcBef>
              <a:spcAft>
                <a:spcPts val="600"/>
              </a:spcAft>
              <a:buFontTx/>
              <a:buBlip>
                <a:blip r:embed="rId3"/>
              </a:buBlip>
              <a:defRPr sz="1600">
                <a:solidFill>
                  <a:schemeClr val="bg2"/>
                </a:solidFill>
                <a:latin typeface="BentonSans Regular" pitchFamily="2" charset="0"/>
              </a:defRPr>
            </a:lvl2pPr>
            <a:lvl3pPr marL="622300" indent="-157163">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3pPr>
            <a:lvl4pPr marL="806450" indent="-171450">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4pPr>
            <a:lvl5pPr marL="981075" indent="-169863">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5pPr>
            <a:lvl6pPr marL="1143000" indent="-173038">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3"/>
          </p:nvPr>
        </p:nvSpPr>
        <p:spPr bwMode="invGray">
          <a:xfrm>
            <a:off x="4917139" y="3311236"/>
            <a:ext cx="3934761" cy="2494634"/>
          </a:xfrm>
        </p:spPr>
        <p:txBody>
          <a:bodyPr anchor="t" anchorCtr="0">
            <a:normAutofit/>
          </a:bodyPr>
          <a:lstStyle>
            <a:lvl1pPr marL="0" indent="0">
              <a:lnSpc>
                <a:spcPct val="100000"/>
              </a:lnSpc>
              <a:spcBef>
                <a:spcPts val="0"/>
              </a:spcBef>
              <a:spcAft>
                <a:spcPts val="1800"/>
              </a:spcAft>
              <a:buFontTx/>
              <a:buNone/>
              <a:defRPr sz="1600">
                <a:solidFill>
                  <a:schemeClr val="bg2"/>
                </a:solidFill>
                <a:latin typeface="BentonSans Regular" pitchFamily="2" charset="0"/>
              </a:defRPr>
            </a:lvl1pPr>
            <a:lvl2pPr marL="458788" indent="-225425">
              <a:lnSpc>
                <a:spcPct val="100000"/>
              </a:lnSpc>
              <a:spcBef>
                <a:spcPts val="400"/>
              </a:spcBef>
              <a:spcAft>
                <a:spcPts val="600"/>
              </a:spcAft>
              <a:buFontTx/>
              <a:buBlip>
                <a:blip r:embed="rId3"/>
              </a:buBlip>
              <a:defRPr sz="1600">
                <a:solidFill>
                  <a:schemeClr val="bg2"/>
                </a:solidFill>
                <a:latin typeface="BentonSans Regular" pitchFamily="2" charset="0"/>
              </a:defRPr>
            </a:lvl2pPr>
            <a:lvl3pPr marL="622300" indent="-157163">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3pPr>
            <a:lvl4pPr marL="806450" indent="-171450">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4pPr>
            <a:lvl5pPr marL="981075" indent="-169863">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5pPr>
            <a:lvl6pPr marL="1143000" indent="-173038">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Subtitle 2"/>
          <p:cNvSpPr>
            <a:spLocks noGrp="1"/>
          </p:cNvSpPr>
          <p:nvPr>
            <p:ph type="subTitle" idx="18" hasCustomPrompt="1"/>
          </p:nvPr>
        </p:nvSpPr>
        <p:spPr bwMode="auto">
          <a:xfrm>
            <a:off x="324357" y="2633366"/>
            <a:ext cx="8503920" cy="365760"/>
          </a:xfrm>
        </p:spPr>
        <p:txBody>
          <a:bodyPr tIns="0">
            <a:noAutofit/>
          </a:bodyPr>
          <a:lstStyle>
            <a:lvl1pPr marL="0" indent="0" algn="l">
              <a:spcBef>
                <a:spcPts val="0"/>
              </a:spcBef>
              <a:spcAft>
                <a:spcPts val="0"/>
              </a:spcAft>
              <a:buNone/>
              <a:defRPr sz="2000">
                <a:solidFill>
                  <a:schemeClr val="bg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title" hasCustomPrompt="1"/>
          </p:nvPr>
        </p:nvSpPr>
        <p:spPr bwMode="auto">
          <a:xfrm>
            <a:off x="324357" y="2215169"/>
            <a:ext cx="8506761" cy="426415"/>
          </a:xfrm>
        </p:spPr>
        <p:txBody>
          <a:bodyPr anchor="t" anchorCtr="0"/>
          <a:lstStyle>
            <a:lvl1pPr algn="l">
              <a:defRPr cap="all" baseline="0">
                <a:solidFill>
                  <a:schemeClr val="bg2"/>
                </a:solidFill>
              </a:defRPr>
            </a:lvl1pPr>
          </a:lstStyle>
          <a:p>
            <a:r>
              <a:rPr lang="en-US" dirty="0"/>
              <a:t>Click to edit title</a:t>
            </a:r>
            <a:endParaRPr lang="en-GB" dirty="0"/>
          </a:p>
        </p:txBody>
      </p:sp>
      <p:sp>
        <p:nvSpPr>
          <p:cNvPr id="14" name="Date Placeholder 13"/>
          <p:cNvSpPr>
            <a:spLocks noGrp="1"/>
          </p:cNvSpPr>
          <p:nvPr>
            <p:ph type="dt" sz="half" idx="24"/>
          </p:nvPr>
        </p:nvSpPr>
        <p:spPr/>
        <p:txBody>
          <a:bodyPr/>
          <a:lstStyle/>
          <a:p>
            <a:endParaRPr lang="en-US" dirty="0"/>
          </a:p>
        </p:txBody>
      </p:sp>
      <p:sp>
        <p:nvSpPr>
          <p:cNvPr id="18" name="Slide Number Placeholder 17"/>
          <p:cNvSpPr>
            <a:spLocks noGrp="1"/>
          </p:cNvSpPr>
          <p:nvPr>
            <p:ph type="sldNum" sz="quarter" idx="25"/>
          </p:nvPr>
        </p:nvSpPr>
        <p:spPr/>
        <p:txBody>
          <a:bodyPr/>
          <a:lstStyle/>
          <a:p>
            <a:fld id="{C9257289-562A-4E75-8276-20CFDD27D3B8}" type="slidenum">
              <a:rPr lang="en-US" smtClean="0"/>
              <a:pPr/>
              <a:t>‹#›</a:t>
            </a:fld>
            <a:endParaRPr lang="en-US" dirty="0"/>
          </a:p>
        </p:txBody>
      </p:sp>
      <p:sp>
        <p:nvSpPr>
          <p:cNvPr id="19" name="Footer Placeholder 18"/>
          <p:cNvSpPr>
            <a:spLocks noGrp="1"/>
          </p:cNvSpPr>
          <p:nvPr>
            <p:ph type="ftr" sz="quarter" idx="26"/>
          </p:nvPr>
        </p:nvSpPr>
        <p:spPr/>
        <p:txBody>
          <a:bodyPr/>
          <a:lstStyle/>
          <a:p>
            <a:r>
              <a:rPr lang="en-US" dirty="0"/>
              <a:t>     </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s with Partial Overlay on Image 3">
    <p:spTree>
      <p:nvGrpSpPr>
        <p:cNvPr id="1" name=""/>
        <p:cNvGrpSpPr/>
        <p:nvPr/>
      </p:nvGrpSpPr>
      <p:grpSpPr>
        <a:xfrm>
          <a:off x="0" y="0"/>
          <a:ext cx="0" cy="0"/>
          <a:chOff x="0" y="0"/>
          <a:chExt cx="0" cy="0"/>
        </a:xfrm>
      </p:grpSpPr>
      <p:pic>
        <p:nvPicPr>
          <p:cNvPr id="15" name="Picture 14" descr="iStock_000011428658_Full.jpg"/>
          <p:cNvPicPr>
            <a:picLocks noChangeAspect="1"/>
          </p:cNvPicPr>
          <p:nvPr userDrawn="1"/>
        </p:nvPicPr>
        <p:blipFill>
          <a:blip r:embed="rId2" cstate="screen"/>
          <a:srcRect/>
          <a:stretch>
            <a:fillRect/>
          </a:stretch>
        </p:blipFill>
        <p:spPr bwMode="ltGray">
          <a:xfrm>
            <a:off x="0" y="-2"/>
            <a:ext cx="9144000" cy="6172200"/>
          </a:xfrm>
          <a:prstGeom prst="rect">
            <a:avLst/>
          </a:prstGeom>
        </p:spPr>
      </p:pic>
      <p:sp>
        <p:nvSpPr>
          <p:cNvPr id="12" name="Rectangle 11"/>
          <p:cNvSpPr/>
          <p:nvPr userDrawn="1"/>
        </p:nvSpPr>
        <p:spPr bwMode="ltGray">
          <a:xfrm>
            <a:off x="0" y="2019300"/>
            <a:ext cx="9144000" cy="4152898"/>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17" name="Text Placeholder 8"/>
          <p:cNvSpPr>
            <a:spLocks noGrp="1"/>
          </p:cNvSpPr>
          <p:nvPr>
            <p:ph type="body" sz="quarter" idx="19"/>
          </p:nvPr>
        </p:nvSpPr>
        <p:spPr bwMode="invGray">
          <a:xfrm>
            <a:off x="355530" y="3311236"/>
            <a:ext cx="3934761" cy="2494634"/>
          </a:xfrm>
        </p:spPr>
        <p:txBody>
          <a:bodyPr anchor="t" anchorCtr="0">
            <a:normAutofit/>
          </a:bodyPr>
          <a:lstStyle>
            <a:lvl1pPr marL="0" indent="0">
              <a:lnSpc>
                <a:spcPct val="100000"/>
              </a:lnSpc>
              <a:spcBef>
                <a:spcPts val="0"/>
              </a:spcBef>
              <a:spcAft>
                <a:spcPts val="1800"/>
              </a:spcAft>
              <a:buFontTx/>
              <a:buNone/>
              <a:defRPr sz="1600">
                <a:solidFill>
                  <a:schemeClr val="bg2"/>
                </a:solidFill>
                <a:latin typeface="BentonSans Regular" pitchFamily="2" charset="0"/>
              </a:defRPr>
            </a:lvl1pPr>
            <a:lvl2pPr marL="458788" indent="-225425">
              <a:lnSpc>
                <a:spcPct val="100000"/>
              </a:lnSpc>
              <a:spcBef>
                <a:spcPts val="400"/>
              </a:spcBef>
              <a:spcAft>
                <a:spcPts val="600"/>
              </a:spcAft>
              <a:buFontTx/>
              <a:buBlip>
                <a:blip r:embed="rId3"/>
              </a:buBlip>
              <a:defRPr sz="1600">
                <a:solidFill>
                  <a:schemeClr val="bg2"/>
                </a:solidFill>
                <a:latin typeface="BentonSans Regular" pitchFamily="2" charset="0"/>
              </a:defRPr>
            </a:lvl2pPr>
            <a:lvl3pPr marL="622300" indent="-157163">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3pPr>
            <a:lvl4pPr marL="806450" indent="-171450">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4pPr>
            <a:lvl5pPr marL="981075" indent="-169863">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5pPr>
            <a:lvl6pPr marL="1143000" indent="-173038">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23"/>
          </p:nvPr>
        </p:nvSpPr>
        <p:spPr bwMode="invGray">
          <a:xfrm>
            <a:off x="4917139" y="3311236"/>
            <a:ext cx="3934761" cy="2494634"/>
          </a:xfrm>
        </p:spPr>
        <p:txBody>
          <a:bodyPr anchor="t" anchorCtr="0">
            <a:normAutofit/>
          </a:bodyPr>
          <a:lstStyle>
            <a:lvl1pPr marL="0" indent="0">
              <a:lnSpc>
                <a:spcPct val="100000"/>
              </a:lnSpc>
              <a:spcBef>
                <a:spcPts val="0"/>
              </a:spcBef>
              <a:spcAft>
                <a:spcPts val="1800"/>
              </a:spcAft>
              <a:buFontTx/>
              <a:buNone/>
              <a:defRPr sz="1600">
                <a:solidFill>
                  <a:schemeClr val="bg2"/>
                </a:solidFill>
                <a:latin typeface="BentonSans Regular" pitchFamily="2" charset="0"/>
              </a:defRPr>
            </a:lvl1pPr>
            <a:lvl2pPr marL="458788" indent="-225425">
              <a:lnSpc>
                <a:spcPct val="100000"/>
              </a:lnSpc>
              <a:spcBef>
                <a:spcPts val="400"/>
              </a:spcBef>
              <a:spcAft>
                <a:spcPts val="600"/>
              </a:spcAft>
              <a:buFontTx/>
              <a:buBlip>
                <a:blip r:embed="rId3"/>
              </a:buBlip>
              <a:defRPr sz="1600">
                <a:solidFill>
                  <a:schemeClr val="bg2"/>
                </a:solidFill>
                <a:latin typeface="BentonSans Regular" pitchFamily="2" charset="0"/>
              </a:defRPr>
            </a:lvl2pPr>
            <a:lvl3pPr marL="622300" indent="-157163">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3pPr>
            <a:lvl4pPr marL="806450" indent="-171450">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4pPr>
            <a:lvl5pPr marL="981075" indent="-169863">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5pPr>
            <a:lvl6pPr marL="1143000" indent="-173038">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Subtitle 2"/>
          <p:cNvSpPr>
            <a:spLocks noGrp="1"/>
          </p:cNvSpPr>
          <p:nvPr>
            <p:ph type="subTitle" idx="18" hasCustomPrompt="1"/>
          </p:nvPr>
        </p:nvSpPr>
        <p:spPr bwMode="auto">
          <a:xfrm>
            <a:off x="324357" y="2633366"/>
            <a:ext cx="8503920" cy="365760"/>
          </a:xfrm>
        </p:spPr>
        <p:txBody>
          <a:bodyPr tIns="0">
            <a:noAutofit/>
          </a:bodyPr>
          <a:lstStyle>
            <a:lvl1pPr marL="0" indent="0" algn="l">
              <a:spcBef>
                <a:spcPts val="0"/>
              </a:spcBef>
              <a:spcAft>
                <a:spcPts val="0"/>
              </a:spcAft>
              <a:buNone/>
              <a:defRPr sz="2000">
                <a:solidFill>
                  <a:schemeClr val="bg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title" hasCustomPrompt="1"/>
          </p:nvPr>
        </p:nvSpPr>
        <p:spPr bwMode="auto">
          <a:xfrm>
            <a:off x="324357" y="2215169"/>
            <a:ext cx="8506761" cy="426415"/>
          </a:xfrm>
        </p:spPr>
        <p:txBody>
          <a:bodyPr anchor="t" anchorCtr="0"/>
          <a:lstStyle>
            <a:lvl1pPr algn="l">
              <a:defRPr cap="all" baseline="0">
                <a:solidFill>
                  <a:schemeClr val="bg2"/>
                </a:solidFill>
              </a:defRPr>
            </a:lvl1pPr>
          </a:lstStyle>
          <a:p>
            <a:r>
              <a:rPr lang="en-US" dirty="0"/>
              <a:t>Click to edit title</a:t>
            </a:r>
            <a:endParaRPr lang="en-GB" dirty="0"/>
          </a:p>
        </p:txBody>
      </p:sp>
      <p:sp>
        <p:nvSpPr>
          <p:cNvPr id="14" name="Date Placeholder 13"/>
          <p:cNvSpPr>
            <a:spLocks noGrp="1"/>
          </p:cNvSpPr>
          <p:nvPr>
            <p:ph type="dt" sz="half" idx="24"/>
          </p:nvPr>
        </p:nvSpPr>
        <p:spPr/>
        <p:txBody>
          <a:bodyPr/>
          <a:lstStyle/>
          <a:p>
            <a:endParaRPr lang="en-US" dirty="0"/>
          </a:p>
        </p:txBody>
      </p:sp>
      <p:sp>
        <p:nvSpPr>
          <p:cNvPr id="19" name="Slide Number Placeholder 18"/>
          <p:cNvSpPr>
            <a:spLocks noGrp="1"/>
          </p:cNvSpPr>
          <p:nvPr>
            <p:ph type="sldNum" sz="quarter" idx="25"/>
          </p:nvPr>
        </p:nvSpPr>
        <p:spPr/>
        <p:txBody>
          <a:bodyPr/>
          <a:lstStyle/>
          <a:p>
            <a:fld id="{C9257289-562A-4E75-8276-20CFDD27D3B8}" type="slidenum">
              <a:rPr lang="en-US" smtClean="0"/>
              <a:pPr/>
              <a:t>‹#›</a:t>
            </a:fld>
            <a:endParaRPr lang="en-US" dirty="0"/>
          </a:p>
        </p:txBody>
      </p:sp>
      <p:sp>
        <p:nvSpPr>
          <p:cNvPr id="20" name="Footer Placeholder 19"/>
          <p:cNvSpPr>
            <a:spLocks noGrp="1"/>
          </p:cNvSpPr>
          <p:nvPr>
            <p:ph type="ftr" sz="quarter" idx="26"/>
          </p:nvPr>
        </p:nvSpPr>
        <p:spPr/>
        <p:txBody>
          <a:bodyPr/>
          <a:lstStyle/>
          <a:p>
            <a:r>
              <a:rPr lang="en-US" dirty="0"/>
              <a:t>     </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s with Partial Overlay on Image 4">
    <p:spTree>
      <p:nvGrpSpPr>
        <p:cNvPr id="1" name=""/>
        <p:cNvGrpSpPr/>
        <p:nvPr/>
      </p:nvGrpSpPr>
      <p:grpSpPr>
        <a:xfrm>
          <a:off x="0" y="0"/>
          <a:ext cx="0" cy="0"/>
          <a:chOff x="0" y="0"/>
          <a:chExt cx="0" cy="0"/>
        </a:xfrm>
      </p:grpSpPr>
      <p:pic>
        <p:nvPicPr>
          <p:cNvPr id="13" name="Picture 12" descr="Standard_onestop.jpg"/>
          <p:cNvPicPr>
            <a:picLocks noChangeAspect="1"/>
          </p:cNvPicPr>
          <p:nvPr userDrawn="1"/>
        </p:nvPicPr>
        <p:blipFill>
          <a:blip r:embed="rId2" cstate="screen"/>
          <a:stretch>
            <a:fillRect/>
          </a:stretch>
        </p:blipFill>
        <p:spPr bwMode="ltGray">
          <a:xfrm>
            <a:off x="0" y="0"/>
            <a:ext cx="9144000" cy="6172200"/>
          </a:xfrm>
          <a:prstGeom prst="rect">
            <a:avLst/>
          </a:prstGeom>
        </p:spPr>
      </p:pic>
      <p:sp>
        <p:nvSpPr>
          <p:cNvPr id="10" name="Rectangle 9"/>
          <p:cNvSpPr/>
          <p:nvPr userDrawn="1"/>
        </p:nvSpPr>
        <p:spPr bwMode="ltGray">
          <a:xfrm>
            <a:off x="0" y="2019300"/>
            <a:ext cx="9144000" cy="4152898"/>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11" name="Text Placeholder 8"/>
          <p:cNvSpPr>
            <a:spLocks noGrp="1"/>
          </p:cNvSpPr>
          <p:nvPr>
            <p:ph type="body" sz="quarter" idx="19"/>
          </p:nvPr>
        </p:nvSpPr>
        <p:spPr bwMode="invGray">
          <a:xfrm>
            <a:off x="355530" y="3311236"/>
            <a:ext cx="3934761" cy="2494634"/>
          </a:xfrm>
        </p:spPr>
        <p:txBody>
          <a:bodyPr anchor="t" anchorCtr="0">
            <a:normAutofit/>
          </a:bodyPr>
          <a:lstStyle>
            <a:lvl1pPr marL="0" indent="0">
              <a:lnSpc>
                <a:spcPct val="100000"/>
              </a:lnSpc>
              <a:spcBef>
                <a:spcPts val="0"/>
              </a:spcBef>
              <a:spcAft>
                <a:spcPts val="1800"/>
              </a:spcAft>
              <a:buFontTx/>
              <a:buNone/>
              <a:defRPr sz="1600">
                <a:solidFill>
                  <a:schemeClr val="bg2"/>
                </a:solidFill>
                <a:latin typeface="BentonSans Regular" pitchFamily="2" charset="0"/>
              </a:defRPr>
            </a:lvl1pPr>
            <a:lvl2pPr marL="458788" indent="-225425">
              <a:lnSpc>
                <a:spcPct val="100000"/>
              </a:lnSpc>
              <a:spcBef>
                <a:spcPts val="400"/>
              </a:spcBef>
              <a:spcAft>
                <a:spcPts val="600"/>
              </a:spcAft>
              <a:buFontTx/>
              <a:buBlip>
                <a:blip r:embed="rId3"/>
              </a:buBlip>
              <a:defRPr sz="1600">
                <a:solidFill>
                  <a:schemeClr val="bg2"/>
                </a:solidFill>
                <a:latin typeface="BentonSans Regular" pitchFamily="2" charset="0"/>
              </a:defRPr>
            </a:lvl2pPr>
            <a:lvl3pPr marL="622300" indent="-157163">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3pPr>
            <a:lvl4pPr marL="806450" indent="-171450">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4pPr>
            <a:lvl5pPr marL="981075" indent="-169863">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5pPr>
            <a:lvl6pPr marL="1143000" indent="-173038">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8"/>
          <p:cNvSpPr>
            <a:spLocks noGrp="1"/>
          </p:cNvSpPr>
          <p:nvPr>
            <p:ph type="body" sz="quarter" idx="23"/>
          </p:nvPr>
        </p:nvSpPr>
        <p:spPr bwMode="invGray">
          <a:xfrm>
            <a:off x="4917139" y="3311236"/>
            <a:ext cx="3934761" cy="2494634"/>
          </a:xfrm>
        </p:spPr>
        <p:txBody>
          <a:bodyPr anchor="t" anchorCtr="0">
            <a:normAutofit/>
          </a:bodyPr>
          <a:lstStyle>
            <a:lvl1pPr marL="0" indent="0">
              <a:lnSpc>
                <a:spcPct val="100000"/>
              </a:lnSpc>
              <a:spcBef>
                <a:spcPts val="0"/>
              </a:spcBef>
              <a:spcAft>
                <a:spcPts val="1800"/>
              </a:spcAft>
              <a:buFontTx/>
              <a:buNone/>
              <a:defRPr sz="1600">
                <a:solidFill>
                  <a:schemeClr val="bg2"/>
                </a:solidFill>
                <a:latin typeface="BentonSans Regular" pitchFamily="2" charset="0"/>
              </a:defRPr>
            </a:lvl1pPr>
            <a:lvl2pPr marL="458788" indent="-225425">
              <a:lnSpc>
                <a:spcPct val="100000"/>
              </a:lnSpc>
              <a:spcBef>
                <a:spcPts val="400"/>
              </a:spcBef>
              <a:spcAft>
                <a:spcPts val="600"/>
              </a:spcAft>
              <a:buFontTx/>
              <a:buBlip>
                <a:blip r:embed="rId3"/>
              </a:buBlip>
              <a:defRPr sz="1600">
                <a:solidFill>
                  <a:schemeClr val="bg2"/>
                </a:solidFill>
                <a:latin typeface="BentonSans Regular" pitchFamily="2" charset="0"/>
              </a:defRPr>
            </a:lvl2pPr>
            <a:lvl3pPr marL="622300" indent="-157163">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3pPr>
            <a:lvl4pPr marL="806450" indent="-171450">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4pPr>
            <a:lvl5pPr marL="981075" indent="-169863">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5pPr>
            <a:lvl6pPr marL="1143000" indent="-173038">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Subtitle 2"/>
          <p:cNvSpPr>
            <a:spLocks noGrp="1"/>
          </p:cNvSpPr>
          <p:nvPr>
            <p:ph type="subTitle" idx="18" hasCustomPrompt="1"/>
          </p:nvPr>
        </p:nvSpPr>
        <p:spPr bwMode="auto">
          <a:xfrm>
            <a:off x="324357" y="2633366"/>
            <a:ext cx="8503920" cy="365760"/>
          </a:xfrm>
        </p:spPr>
        <p:txBody>
          <a:bodyPr tIns="0">
            <a:noAutofit/>
          </a:bodyPr>
          <a:lstStyle>
            <a:lvl1pPr marL="0" indent="0" algn="l">
              <a:spcBef>
                <a:spcPts val="0"/>
              </a:spcBef>
              <a:spcAft>
                <a:spcPts val="0"/>
              </a:spcAft>
              <a:buNone/>
              <a:defRPr sz="2000">
                <a:solidFill>
                  <a:schemeClr val="bg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7" name="Title 1"/>
          <p:cNvSpPr>
            <a:spLocks noGrp="1"/>
          </p:cNvSpPr>
          <p:nvPr>
            <p:ph type="title" hasCustomPrompt="1"/>
          </p:nvPr>
        </p:nvSpPr>
        <p:spPr bwMode="auto">
          <a:xfrm>
            <a:off x="324357" y="2215169"/>
            <a:ext cx="8506761" cy="426415"/>
          </a:xfrm>
        </p:spPr>
        <p:txBody>
          <a:bodyPr anchor="t" anchorCtr="0"/>
          <a:lstStyle>
            <a:lvl1pPr algn="l">
              <a:defRPr cap="all" baseline="0">
                <a:solidFill>
                  <a:schemeClr val="bg2"/>
                </a:solidFill>
              </a:defRPr>
            </a:lvl1pPr>
          </a:lstStyle>
          <a:p>
            <a:r>
              <a:rPr lang="en-US" dirty="0"/>
              <a:t>Click to edit title</a:t>
            </a:r>
            <a:endParaRPr lang="en-GB" dirty="0"/>
          </a:p>
        </p:txBody>
      </p:sp>
      <p:sp>
        <p:nvSpPr>
          <p:cNvPr id="14" name="Date Placeholder 13"/>
          <p:cNvSpPr>
            <a:spLocks noGrp="1"/>
          </p:cNvSpPr>
          <p:nvPr>
            <p:ph type="dt" sz="half" idx="24"/>
          </p:nvPr>
        </p:nvSpPr>
        <p:spPr/>
        <p:txBody>
          <a:bodyPr/>
          <a:lstStyle/>
          <a:p>
            <a:endParaRPr lang="en-US" dirty="0"/>
          </a:p>
        </p:txBody>
      </p:sp>
      <p:sp>
        <p:nvSpPr>
          <p:cNvPr id="19" name="Slide Number Placeholder 18"/>
          <p:cNvSpPr>
            <a:spLocks noGrp="1"/>
          </p:cNvSpPr>
          <p:nvPr>
            <p:ph type="sldNum" sz="quarter" idx="25"/>
          </p:nvPr>
        </p:nvSpPr>
        <p:spPr/>
        <p:txBody>
          <a:bodyPr/>
          <a:lstStyle/>
          <a:p>
            <a:fld id="{C9257289-562A-4E75-8276-20CFDD27D3B8}" type="slidenum">
              <a:rPr lang="en-US" smtClean="0"/>
              <a:pPr/>
              <a:t>‹#›</a:t>
            </a:fld>
            <a:endParaRPr lang="en-US" dirty="0"/>
          </a:p>
        </p:txBody>
      </p:sp>
      <p:sp>
        <p:nvSpPr>
          <p:cNvPr id="20" name="Footer Placeholder 19"/>
          <p:cNvSpPr>
            <a:spLocks noGrp="1"/>
          </p:cNvSpPr>
          <p:nvPr>
            <p:ph type="ftr" sz="quarter" idx="26"/>
          </p:nvPr>
        </p:nvSpPr>
        <p:spPr/>
        <p:txBody>
          <a:bodyPr/>
          <a:lstStyle/>
          <a:p>
            <a:r>
              <a:rPr lang="en-US" dirty="0"/>
              <a:t>     </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s with Partial Overlay on Image 5">
    <p:spTree>
      <p:nvGrpSpPr>
        <p:cNvPr id="1" name=""/>
        <p:cNvGrpSpPr/>
        <p:nvPr/>
      </p:nvGrpSpPr>
      <p:grpSpPr>
        <a:xfrm>
          <a:off x="0" y="0"/>
          <a:ext cx="0" cy="0"/>
          <a:chOff x="0" y="0"/>
          <a:chExt cx="0" cy="0"/>
        </a:xfrm>
      </p:grpSpPr>
      <p:pic>
        <p:nvPicPr>
          <p:cNvPr id="184322" name="Picture 2" descr="C:\Users\borr1\Desktop\FullScreen.jpg"/>
          <p:cNvPicPr>
            <a:picLocks noChangeAspect="1" noChangeArrowheads="1"/>
          </p:cNvPicPr>
          <p:nvPr userDrawn="1"/>
        </p:nvPicPr>
        <p:blipFill>
          <a:blip r:embed="rId2" cstate="screen"/>
          <a:srcRect/>
          <a:stretch>
            <a:fillRect/>
          </a:stretch>
        </p:blipFill>
        <p:spPr bwMode="ltGray">
          <a:xfrm>
            <a:off x="0" y="0"/>
            <a:ext cx="9143999" cy="6172201"/>
          </a:xfrm>
          <a:prstGeom prst="rect">
            <a:avLst/>
          </a:prstGeom>
          <a:noFill/>
        </p:spPr>
      </p:pic>
      <p:sp>
        <p:nvSpPr>
          <p:cNvPr id="12" name="Rectangle 11"/>
          <p:cNvSpPr/>
          <p:nvPr userDrawn="1"/>
        </p:nvSpPr>
        <p:spPr bwMode="ltGray">
          <a:xfrm>
            <a:off x="0" y="2019300"/>
            <a:ext cx="9144000" cy="4152898"/>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15" name="Text Placeholder 8"/>
          <p:cNvSpPr>
            <a:spLocks noGrp="1"/>
          </p:cNvSpPr>
          <p:nvPr>
            <p:ph type="body" sz="quarter" idx="19"/>
          </p:nvPr>
        </p:nvSpPr>
        <p:spPr bwMode="invGray">
          <a:xfrm>
            <a:off x="355530" y="3311236"/>
            <a:ext cx="3934761" cy="2494634"/>
          </a:xfrm>
        </p:spPr>
        <p:txBody>
          <a:bodyPr anchor="t" anchorCtr="0">
            <a:normAutofit/>
          </a:bodyPr>
          <a:lstStyle>
            <a:lvl1pPr marL="0" indent="0">
              <a:lnSpc>
                <a:spcPct val="100000"/>
              </a:lnSpc>
              <a:spcBef>
                <a:spcPts val="0"/>
              </a:spcBef>
              <a:spcAft>
                <a:spcPts val="1800"/>
              </a:spcAft>
              <a:buFontTx/>
              <a:buNone/>
              <a:defRPr sz="1600">
                <a:solidFill>
                  <a:schemeClr val="bg2"/>
                </a:solidFill>
                <a:latin typeface="BentonSans Regular" pitchFamily="2" charset="0"/>
              </a:defRPr>
            </a:lvl1pPr>
            <a:lvl2pPr marL="458788" indent="-225425">
              <a:lnSpc>
                <a:spcPct val="100000"/>
              </a:lnSpc>
              <a:spcBef>
                <a:spcPts val="400"/>
              </a:spcBef>
              <a:spcAft>
                <a:spcPts val="600"/>
              </a:spcAft>
              <a:buFontTx/>
              <a:buBlip>
                <a:blip r:embed="rId3"/>
              </a:buBlip>
              <a:defRPr sz="1600">
                <a:solidFill>
                  <a:schemeClr val="bg2"/>
                </a:solidFill>
                <a:latin typeface="BentonSans Regular" pitchFamily="2" charset="0"/>
              </a:defRPr>
            </a:lvl2pPr>
            <a:lvl3pPr marL="622300" indent="-157163">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3pPr>
            <a:lvl4pPr marL="806450" indent="-171450">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4pPr>
            <a:lvl5pPr marL="981075" indent="-169863">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5pPr>
            <a:lvl6pPr marL="1143000" indent="-173038">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3"/>
          </p:nvPr>
        </p:nvSpPr>
        <p:spPr bwMode="invGray">
          <a:xfrm>
            <a:off x="4917139" y="3311236"/>
            <a:ext cx="3934761" cy="2494634"/>
          </a:xfrm>
        </p:spPr>
        <p:txBody>
          <a:bodyPr anchor="t" anchorCtr="0">
            <a:normAutofit/>
          </a:bodyPr>
          <a:lstStyle>
            <a:lvl1pPr marL="0" indent="0">
              <a:lnSpc>
                <a:spcPct val="100000"/>
              </a:lnSpc>
              <a:spcBef>
                <a:spcPts val="0"/>
              </a:spcBef>
              <a:spcAft>
                <a:spcPts val="1800"/>
              </a:spcAft>
              <a:buFontTx/>
              <a:buNone/>
              <a:defRPr sz="1600">
                <a:solidFill>
                  <a:schemeClr val="bg2"/>
                </a:solidFill>
                <a:latin typeface="BentonSans Regular" pitchFamily="2" charset="0"/>
              </a:defRPr>
            </a:lvl1pPr>
            <a:lvl2pPr marL="458788" indent="-225425">
              <a:lnSpc>
                <a:spcPct val="100000"/>
              </a:lnSpc>
              <a:spcBef>
                <a:spcPts val="400"/>
              </a:spcBef>
              <a:spcAft>
                <a:spcPts val="600"/>
              </a:spcAft>
              <a:buFontTx/>
              <a:buBlip>
                <a:blip r:embed="rId3"/>
              </a:buBlip>
              <a:defRPr sz="1600">
                <a:solidFill>
                  <a:schemeClr val="bg2"/>
                </a:solidFill>
                <a:latin typeface="BentonSans Regular" pitchFamily="2" charset="0"/>
              </a:defRPr>
            </a:lvl2pPr>
            <a:lvl3pPr marL="622300" indent="-157163">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3pPr>
            <a:lvl4pPr marL="806450" indent="-171450">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4pPr>
            <a:lvl5pPr marL="981075" indent="-169863">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5pPr>
            <a:lvl6pPr marL="1143000" indent="-173038">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Subtitle 2"/>
          <p:cNvSpPr>
            <a:spLocks noGrp="1"/>
          </p:cNvSpPr>
          <p:nvPr>
            <p:ph type="subTitle" idx="18" hasCustomPrompt="1"/>
          </p:nvPr>
        </p:nvSpPr>
        <p:spPr bwMode="auto">
          <a:xfrm>
            <a:off x="324357" y="2633366"/>
            <a:ext cx="8503920" cy="365760"/>
          </a:xfrm>
        </p:spPr>
        <p:txBody>
          <a:bodyPr tIns="0">
            <a:noAutofit/>
          </a:bodyPr>
          <a:lstStyle>
            <a:lvl1pPr marL="0" indent="0" algn="l">
              <a:spcBef>
                <a:spcPts val="0"/>
              </a:spcBef>
              <a:spcAft>
                <a:spcPts val="0"/>
              </a:spcAft>
              <a:buNone/>
              <a:defRPr sz="2000">
                <a:solidFill>
                  <a:schemeClr val="bg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title" hasCustomPrompt="1"/>
          </p:nvPr>
        </p:nvSpPr>
        <p:spPr bwMode="auto">
          <a:xfrm>
            <a:off x="324357" y="2215169"/>
            <a:ext cx="8506761" cy="426415"/>
          </a:xfrm>
        </p:spPr>
        <p:txBody>
          <a:bodyPr anchor="t" anchorCtr="0"/>
          <a:lstStyle>
            <a:lvl1pPr algn="l">
              <a:defRPr cap="all" baseline="0">
                <a:solidFill>
                  <a:schemeClr val="bg2"/>
                </a:solidFill>
              </a:defRPr>
            </a:lvl1pPr>
          </a:lstStyle>
          <a:p>
            <a:r>
              <a:rPr lang="en-US" dirty="0"/>
              <a:t>Click to edit title</a:t>
            </a:r>
            <a:endParaRPr lang="en-GB" dirty="0"/>
          </a:p>
        </p:txBody>
      </p:sp>
      <p:sp>
        <p:nvSpPr>
          <p:cNvPr id="14" name="Date Placeholder 13"/>
          <p:cNvSpPr>
            <a:spLocks noGrp="1"/>
          </p:cNvSpPr>
          <p:nvPr>
            <p:ph type="dt" sz="half" idx="24"/>
          </p:nvPr>
        </p:nvSpPr>
        <p:spPr/>
        <p:txBody>
          <a:bodyPr/>
          <a:lstStyle/>
          <a:p>
            <a:endParaRPr lang="en-US" dirty="0"/>
          </a:p>
        </p:txBody>
      </p:sp>
      <p:sp>
        <p:nvSpPr>
          <p:cNvPr id="18" name="Slide Number Placeholder 17"/>
          <p:cNvSpPr>
            <a:spLocks noGrp="1"/>
          </p:cNvSpPr>
          <p:nvPr>
            <p:ph type="sldNum" sz="quarter" idx="25"/>
          </p:nvPr>
        </p:nvSpPr>
        <p:spPr/>
        <p:txBody>
          <a:bodyPr/>
          <a:lstStyle/>
          <a:p>
            <a:fld id="{C9257289-562A-4E75-8276-20CFDD27D3B8}" type="slidenum">
              <a:rPr lang="en-US" smtClean="0"/>
              <a:pPr/>
              <a:t>‹#›</a:t>
            </a:fld>
            <a:endParaRPr lang="en-US" dirty="0"/>
          </a:p>
        </p:txBody>
      </p:sp>
      <p:sp>
        <p:nvSpPr>
          <p:cNvPr id="19" name="Footer Placeholder 18"/>
          <p:cNvSpPr>
            <a:spLocks noGrp="1"/>
          </p:cNvSpPr>
          <p:nvPr>
            <p:ph type="ftr" sz="quarter" idx="26"/>
          </p:nvPr>
        </p:nvSpPr>
        <p:spPr/>
        <p:txBody>
          <a:bodyPr/>
          <a:lstStyle/>
          <a:p>
            <a:r>
              <a:rPr lang="en-US" dirty="0"/>
              <a:t>     </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s with Partial Overlay on Image 6">
    <p:spTree>
      <p:nvGrpSpPr>
        <p:cNvPr id="1" name=""/>
        <p:cNvGrpSpPr/>
        <p:nvPr/>
      </p:nvGrpSpPr>
      <p:grpSpPr>
        <a:xfrm>
          <a:off x="0" y="0"/>
          <a:ext cx="0" cy="0"/>
          <a:chOff x="0" y="0"/>
          <a:chExt cx="0" cy="0"/>
        </a:xfrm>
      </p:grpSpPr>
      <p:pic>
        <p:nvPicPr>
          <p:cNvPr id="180226" name="Picture 2" descr="C:\Users\borr1\Desktop\FullScreen.jpg"/>
          <p:cNvPicPr>
            <a:picLocks noChangeAspect="1" noChangeArrowheads="1"/>
          </p:cNvPicPr>
          <p:nvPr userDrawn="1"/>
        </p:nvPicPr>
        <p:blipFill>
          <a:blip r:embed="rId2" cstate="screen"/>
          <a:srcRect/>
          <a:stretch>
            <a:fillRect/>
          </a:stretch>
        </p:blipFill>
        <p:spPr bwMode="ltGray">
          <a:xfrm>
            <a:off x="1" y="-1"/>
            <a:ext cx="9144000" cy="6172199"/>
          </a:xfrm>
          <a:prstGeom prst="rect">
            <a:avLst/>
          </a:prstGeom>
          <a:noFill/>
        </p:spPr>
      </p:pic>
      <p:sp>
        <p:nvSpPr>
          <p:cNvPr id="12" name="Rectangle 11"/>
          <p:cNvSpPr/>
          <p:nvPr userDrawn="1"/>
        </p:nvSpPr>
        <p:spPr bwMode="ltGray">
          <a:xfrm>
            <a:off x="0" y="2019300"/>
            <a:ext cx="9144000" cy="4152898"/>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15" name="Text Placeholder 8"/>
          <p:cNvSpPr>
            <a:spLocks noGrp="1"/>
          </p:cNvSpPr>
          <p:nvPr>
            <p:ph type="body" sz="quarter" idx="19"/>
          </p:nvPr>
        </p:nvSpPr>
        <p:spPr bwMode="invGray">
          <a:xfrm>
            <a:off x="355530" y="3311236"/>
            <a:ext cx="3934761" cy="2494634"/>
          </a:xfrm>
        </p:spPr>
        <p:txBody>
          <a:bodyPr anchor="t" anchorCtr="0">
            <a:normAutofit/>
          </a:bodyPr>
          <a:lstStyle>
            <a:lvl1pPr marL="0" indent="0">
              <a:lnSpc>
                <a:spcPct val="100000"/>
              </a:lnSpc>
              <a:spcBef>
                <a:spcPts val="0"/>
              </a:spcBef>
              <a:spcAft>
                <a:spcPts val="1800"/>
              </a:spcAft>
              <a:buFontTx/>
              <a:buNone/>
              <a:defRPr sz="1600">
                <a:solidFill>
                  <a:schemeClr val="bg2"/>
                </a:solidFill>
                <a:latin typeface="BentonSans Regular" pitchFamily="2" charset="0"/>
              </a:defRPr>
            </a:lvl1pPr>
            <a:lvl2pPr marL="458788" indent="-225425">
              <a:lnSpc>
                <a:spcPct val="100000"/>
              </a:lnSpc>
              <a:spcBef>
                <a:spcPts val="400"/>
              </a:spcBef>
              <a:spcAft>
                <a:spcPts val="600"/>
              </a:spcAft>
              <a:buFontTx/>
              <a:buBlip>
                <a:blip r:embed="rId3"/>
              </a:buBlip>
              <a:defRPr sz="1600">
                <a:solidFill>
                  <a:schemeClr val="bg2"/>
                </a:solidFill>
                <a:latin typeface="BentonSans Regular" pitchFamily="2" charset="0"/>
              </a:defRPr>
            </a:lvl2pPr>
            <a:lvl3pPr marL="622300" indent="-157163">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3pPr>
            <a:lvl4pPr marL="806450" indent="-171450">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4pPr>
            <a:lvl5pPr marL="981075" indent="-169863">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5pPr>
            <a:lvl6pPr marL="1143000" indent="-173038">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3"/>
          </p:nvPr>
        </p:nvSpPr>
        <p:spPr bwMode="invGray">
          <a:xfrm>
            <a:off x="4917139" y="3311236"/>
            <a:ext cx="3934761" cy="2494634"/>
          </a:xfrm>
        </p:spPr>
        <p:txBody>
          <a:bodyPr anchor="t" anchorCtr="0">
            <a:normAutofit/>
          </a:bodyPr>
          <a:lstStyle>
            <a:lvl1pPr marL="0" indent="0">
              <a:lnSpc>
                <a:spcPct val="100000"/>
              </a:lnSpc>
              <a:spcBef>
                <a:spcPts val="0"/>
              </a:spcBef>
              <a:spcAft>
                <a:spcPts val="1800"/>
              </a:spcAft>
              <a:buFontTx/>
              <a:buNone/>
              <a:defRPr sz="1600">
                <a:solidFill>
                  <a:schemeClr val="bg2"/>
                </a:solidFill>
                <a:latin typeface="BentonSans Regular" pitchFamily="2" charset="0"/>
              </a:defRPr>
            </a:lvl1pPr>
            <a:lvl2pPr marL="458788" indent="-225425">
              <a:lnSpc>
                <a:spcPct val="100000"/>
              </a:lnSpc>
              <a:spcBef>
                <a:spcPts val="400"/>
              </a:spcBef>
              <a:spcAft>
                <a:spcPts val="600"/>
              </a:spcAft>
              <a:buFontTx/>
              <a:buBlip>
                <a:blip r:embed="rId3"/>
              </a:buBlip>
              <a:defRPr sz="1600">
                <a:solidFill>
                  <a:schemeClr val="bg2"/>
                </a:solidFill>
                <a:latin typeface="BentonSans Regular" pitchFamily="2" charset="0"/>
              </a:defRPr>
            </a:lvl2pPr>
            <a:lvl3pPr marL="622300" indent="-157163">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3pPr>
            <a:lvl4pPr marL="806450" indent="-171450">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4pPr>
            <a:lvl5pPr marL="981075" indent="-169863">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5pPr>
            <a:lvl6pPr marL="1143000" indent="-173038">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Subtitle 2"/>
          <p:cNvSpPr>
            <a:spLocks noGrp="1"/>
          </p:cNvSpPr>
          <p:nvPr>
            <p:ph type="subTitle" idx="18" hasCustomPrompt="1"/>
          </p:nvPr>
        </p:nvSpPr>
        <p:spPr bwMode="auto">
          <a:xfrm>
            <a:off x="324357" y="2633366"/>
            <a:ext cx="8503920" cy="365760"/>
          </a:xfrm>
        </p:spPr>
        <p:txBody>
          <a:bodyPr tIns="0">
            <a:noAutofit/>
          </a:bodyPr>
          <a:lstStyle>
            <a:lvl1pPr marL="0" indent="0" algn="l">
              <a:spcBef>
                <a:spcPts val="0"/>
              </a:spcBef>
              <a:spcAft>
                <a:spcPts val="0"/>
              </a:spcAft>
              <a:buNone/>
              <a:defRPr sz="2000">
                <a:solidFill>
                  <a:schemeClr val="bg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title" hasCustomPrompt="1"/>
          </p:nvPr>
        </p:nvSpPr>
        <p:spPr bwMode="auto">
          <a:xfrm>
            <a:off x="324357" y="2215169"/>
            <a:ext cx="8506761" cy="426415"/>
          </a:xfrm>
        </p:spPr>
        <p:txBody>
          <a:bodyPr anchor="t" anchorCtr="0"/>
          <a:lstStyle>
            <a:lvl1pPr algn="l">
              <a:defRPr cap="all" baseline="0">
                <a:solidFill>
                  <a:schemeClr val="bg2"/>
                </a:solidFill>
              </a:defRPr>
            </a:lvl1pPr>
          </a:lstStyle>
          <a:p>
            <a:r>
              <a:rPr lang="en-US" dirty="0"/>
              <a:t>Click to edit title</a:t>
            </a:r>
            <a:endParaRPr lang="en-GB" dirty="0"/>
          </a:p>
        </p:txBody>
      </p:sp>
      <p:sp>
        <p:nvSpPr>
          <p:cNvPr id="14" name="Date Placeholder 13"/>
          <p:cNvSpPr>
            <a:spLocks noGrp="1"/>
          </p:cNvSpPr>
          <p:nvPr>
            <p:ph type="dt" sz="half" idx="24"/>
          </p:nvPr>
        </p:nvSpPr>
        <p:spPr/>
        <p:txBody>
          <a:bodyPr/>
          <a:lstStyle/>
          <a:p>
            <a:endParaRPr lang="en-US" dirty="0"/>
          </a:p>
        </p:txBody>
      </p:sp>
      <p:sp>
        <p:nvSpPr>
          <p:cNvPr id="18" name="Slide Number Placeholder 17"/>
          <p:cNvSpPr>
            <a:spLocks noGrp="1"/>
          </p:cNvSpPr>
          <p:nvPr>
            <p:ph type="sldNum" sz="quarter" idx="25"/>
          </p:nvPr>
        </p:nvSpPr>
        <p:spPr/>
        <p:txBody>
          <a:bodyPr/>
          <a:lstStyle/>
          <a:p>
            <a:fld id="{C9257289-562A-4E75-8276-20CFDD27D3B8}" type="slidenum">
              <a:rPr lang="en-US" smtClean="0"/>
              <a:pPr/>
              <a:t>‹#›</a:t>
            </a:fld>
            <a:endParaRPr lang="en-US" dirty="0"/>
          </a:p>
        </p:txBody>
      </p:sp>
      <p:sp>
        <p:nvSpPr>
          <p:cNvPr id="19" name="Footer Placeholder 18"/>
          <p:cNvSpPr>
            <a:spLocks noGrp="1"/>
          </p:cNvSpPr>
          <p:nvPr>
            <p:ph type="ftr" sz="quarter" idx="26"/>
          </p:nvPr>
        </p:nvSpPr>
        <p:spPr/>
        <p:txBody>
          <a:bodyPr/>
          <a:lstStyle/>
          <a:p>
            <a:r>
              <a:rPr lang="en-US" dirty="0"/>
              <a:t>     </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on Full Overlay with Image 1">
    <p:spTree>
      <p:nvGrpSpPr>
        <p:cNvPr id="1" name=""/>
        <p:cNvGrpSpPr/>
        <p:nvPr/>
      </p:nvGrpSpPr>
      <p:grpSpPr>
        <a:xfrm>
          <a:off x="0" y="0"/>
          <a:ext cx="0" cy="0"/>
          <a:chOff x="0" y="0"/>
          <a:chExt cx="0" cy="0"/>
        </a:xfrm>
      </p:grpSpPr>
      <p:pic>
        <p:nvPicPr>
          <p:cNvPr id="172034" name="Picture 2" descr="C:\Users\borr1\Desktop\FullScreen.jpg"/>
          <p:cNvPicPr>
            <a:picLocks noChangeAspect="1" noChangeArrowheads="1"/>
          </p:cNvPicPr>
          <p:nvPr userDrawn="1"/>
        </p:nvPicPr>
        <p:blipFill>
          <a:blip r:embed="rId2" cstate="screen"/>
          <a:srcRect/>
          <a:stretch>
            <a:fillRect/>
          </a:stretch>
        </p:blipFill>
        <p:spPr bwMode="ltGray">
          <a:xfrm>
            <a:off x="0" y="-1"/>
            <a:ext cx="9144000" cy="6172201"/>
          </a:xfrm>
          <a:prstGeom prst="rect">
            <a:avLst/>
          </a:prstGeom>
          <a:noFill/>
        </p:spPr>
      </p:pic>
      <p:sp>
        <p:nvSpPr>
          <p:cNvPr id="12" name="Rectangle 11"/>
          <p:cNvSpPr/>
          <p:nvPr userDrawn="1"/>
        </p:nvSpPr>
        <p:spPr bwMode="ltGray">
          <a:xfrm>
            <a:off x="0" y="0"/>
            <a:ext cx="9144000" cy="6172198"/>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13" name="Subtitle 2"/>
          <p:cNvSpPr>
            <a:spLocks noGrp="1"/>
          </p:cNvSpPr>
          <p:nvPr>
            <p:ph type="subTitle" idx="18" hasCustomPrompt="1"/>
          </p:nvPr>
        </p:nvSpPr>
        <p:spPr bwMode="auto">
          <a:xfrm>
            <a:off x="228600" y="673100"/>
            <a:ext cx="8686800" cy="429768"/>
          </a:xfrm>
        </p:spPr>
        <p:txBody>
          <a:bodyPr tIns="0">
            <a:noAutofit/>
          </a:bodyPr>
          <a:lstStyle>
            <a:lvl1pPr marL="0" indent="0" algn="ctr">
              <a:spcBef>
                <a:spcPts val="0"/>
              </a:spcBef>
              <a:spcAft>
                <a:spcPts val="0"/>
              </a:spcAft>
              <a:buNone/>
              <a:defRPr sz="2000">
                <a:solidFill>
                  <a:schemeClr val="bg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9" name="Title 1"/>
          <p:cNvSpPr>
            <a:spLocks noGrp="1"/>
          </p:cNvSpPr>
          <p:nvPr>
            <p:ph type="title" hasCustomPrompt="1"/>
          </p:nvPr>
        </p:nvSpPr>
        <p:spPr bwMode="auto">
          <a:xfrm>
            <a:off x="228600" y="246888"/>
            <a:ext cx="8686800" cy="457200"/>
          </a:xfrm>
        </p:spPr>
        <p:txBody>
          <a:bodyPr/>
          <a:lstStyle>
            <a:lvl1pPr>
              <a:defRPr baseline="0">
                <a:solidFill>
                  <a:schemeClr val="bg2"/>
                </a:solidFill>
              </a:defRPr>
            </a:lvl1pPr>
          </a:lstStyle>
          <a:p>
            <a:r>
              <a:rPr lang="en-US" noProof="0" dirty="0"/>
              <a:t>CLICK TO EDIT MASTER TITLE STYLE</a:t>
            </a:r>
          </a:p>
        </p:txBody>
      </p:sp>
      <p:sp>
        <p:nvSpPr>
          <p:cNvPr id="14" name="Text Placeholder 8"/>
          <p:cNvSpPr>
            <a:spLocks noGrp="1"/>
          </p:cNvSpPr>
          <p:nvPr>
            <p:ph type="body" sz="quarter" idx="19"/>
          </p:nvPr>
        </p:nvSpPr>
        <p:spPr bwMode="invGray">
          <a:xfrm>
            <a:off x="355530" y="3311236"/>
            <a:ext cx="8548758" cy="2494634"/>
          </a:xfrm>
        </p:spPr>
        <p:txBody>
          <a:bodyPr anchor="t" anchorCtr="0">
            <a:normAutofit/>
          </a:bodyPr>
          <a:lstStyle>
            <a:lvl1pPr marL="0" indent="0">
              <a:lnSpc>
                <a:spcPct val="100000"/>
              </a:lnSpc>
              <a:spcBef>
                <a:spcPts val="0"/>
              </a:spcBef>
              <a:spcAft>
                <a:spcPts val="1800"/>
              </a:spcAft>
              <a:buFontTx/>
              <a:buNone/>
              <a:defRPr sz="1600">
                <a:solidFill>
                  <a:schemeClr val="bg2"/>
                </a:solidFill>
                <a:latin typeface="BentonSans Regular" pitchFamily="2" charset="0"/>
              </a:defRPr>
            </a:lvl1pPr>
            <a:lvl2pPr marL="458788" indent="-225425">
              <a:lnSpc>
                <a:spcPct val="100000"/>
              </a:lnSpc>
              <a:spcBef>
                <a:spcPts val="400"/>
              </a:spcBef>
              <a:spcAft>
                <a:spcPts val="600"/>
              </a:spcAft>
              <a:buFontTx/>
              <a:buBlip>
                <a:blip r:embed="rId3"/>
              </a:buBlip>
              <a:defRPr sz="1600">
                <a:solidFill>
                  <a:schemeClr val="bg2"/>
                </a:solidFill>
                <a:latin typeface="BentonSans Regular" pitchFamily="2" charset="0"/>
              </a:defRPr>
            </a:lvl2pPr>
            <a:lvl3pPr marL="622300" indent="-157163">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3pPr>
            <a:lvl4pPr marL="806450" indent="-171450">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4pPr>
            <a:lvl5pPr marL="981075" indent="-169863">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5pPr>
            <a:lvl6pPr marL="1143000" indent="-173038">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Date Placeholder 10"/>
          <p:cNvSpPr>
            <a:spLocks noGrp="1"/>
          </p:cNvSpPr>
          <p:nvPr>
            <p:ph type="dt" sz="half" idx="20"/>
          </p:nvPr>
        </p:nvSpPr>
        <p:spPr/>
        <p:txBody>
          <a:bodyPr/>
          <a:lstStyle/>
          <a:p>
            <a:endParaRPr lang="en-US" dirty="0"/>
          </a:p>
        </p:txBody>
      </p:sp>
      <p:sp>
        <p:nvSpPr>
          <p:cNvPr id="16" name="Slide Number Placeholder 15"/>
          <p:cNvSpPr>
            <a:spLocks noGrp="1"/>
          </p:cNvSpPr>
          <p:nvPr>
            <p:ph type="sldNum" sz="quarter" idx="21"/>
          </p:nvPr>
        </p:nvSpPr>
        <p:spPr/>
        <p:txBody>
          <a:bodyPr/>
          <a:lstStyle/>
          <a:p>
            <a:fld id="{C9257289-562A-4E75-8276-20CFDD27D3B8}" type="slidenum">
              <a:rPr lang="en-US" smtClean="0"/>
              <a:pPr/>
              <a:t>‹#›</a:t>
            </a:fld>
            <a:endParaRPr lang="en-US" dirty="0"/>
          </a:p>
        </p:txBody>
      </p:sp>
      <p:sp>
        <p:nvSpPr>
          <p:cNvPr id="17" name="Footer Placeholder 16"/>
          <p:cNvSpPr>
            <a:spLocks noGrp="1"/>
          </p:cNvSpPr>
          <p:nvPr>
            <p:ph type="ftr" sz="quarter" idx="22"/>
          </p:nvPr>
        </p:nvSpPr>
        <p:spPr/>
        <p:txBody>
          <a:bodyPr/>
          <a:lstStyle/>
          <a:p>
            <a:r>
              <a:rPr lang="en-US" dirty="0"/>
              <a:t>     </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on Full Overlay with Image 2">
    <p:spTree>
      <p:nvGrpSpPr>
        <p:cNvPr id="1" name=""/>
        <p:cNvGrpSpPr/>
        <p:nvPr/>
      </p:nvGrpSpPr>
      <p:grpSpPr>
        <a:xfrm>
          <a:off x="0" y="0"/>
          <a:ext cx="0" cy="0"/>
          <a:chOff x="0" y="0"/>
          <a:chExt cx="0" cy="0"/>
        </a:xfrm>
      </p:grpSpPr>
      <p:pic>
        <p:nvPicPr>
          <p:cNvPr id="13" name="Picture 1" descr="C:\Users\borr1\Desktop\FullScreen.jpg"/>
          <p:cNvPicPr>
            <a:picLocks noChangeAspect="1" noChangeArrowheads="1"/>
          </p:cNvPicPr>
          <p:nvPr userDrawn="1"/>
        </p:nvPicPr>
        <p:blipFill>
          <a:blip r:embed="rId2" cstate="screen"/>
          <a:srcRect/>
          <a:stretch>
            <a:fillRect/>
          </a:stretch>
        </p:blipFill>
        <p:spPr bwMode="ltGray">
          <a:xfrm>
            <a:off x="0" y="0"/>
            <a:ext cx="9144000" cy="6172200"/>
          </a:xfrm>
          <a:prstGeom prst="rect">
            <a:avLst/>
          </a:prstGeom>
          <a:noFill/>
        </p:spPr>
      </p:pic>
      <p:sp>
        <p:nvSpPr>
          <p:cNvPr id="12" name="Rectangle 11"/>
          <p:cNvSpPr/>
          <p:nvPr userDrawn="1"/>
        </p:nvSpPr>
        <p:spPr bwMode="ltGray">
          <a:xfrm>
            <a:off x="0" y="0"/>
            <a:ext cx="9144000" cy="6172198"/>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14" name="Subtitle 2"/>
          <p:cNvSpPr>
            <a:spLocks noGrp="1"/>
          </p:cNvSpPr>
          <p:nvPr>
            <p:ph type="subTitle" idx="18" hasCustomPrompt="1"/>
          </p:nvPr>
        </p:nvSpPr>
        <p:spPr bwMode="auto">
          <a:xfrm>
            <a:off x="228600" y="673100"/>
            <a:ext cx="8686800" cy="429768"/>
          </a:xfrm>
        </p:spPr>
        <p:txBody>
          <a:bodyPr tIns="0">
            <a:noAutofit/>
          </a:bodyPr>
          <a:lstStyle>
            <a:lvl1pPr marL="0" indent="0" algn="ctr">
              <a:spcBef>
                <a:spcPts val="0"/>
              </a:spcBef>
              <a:spcAft>
                <a:spcPts val="0"/>
              </a:spcAft>
              <a:buNone/>
              <a:defRPr sz="2000">
                <a:solidFill>
                  <a:schemeClr val="bg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9" name="Title 1"/>
          <p:cNvSpPr>
            <a:spLocks noGrp="1"/>
          </p:cNvSpPr>
          <p:nvPr>
            <p:ph type="title" hasCustomPrompt="1"/>
          </p:nvPr>
        </p:nvSpPr>
        <p:spPr bwMode="auto">
          <a:xfrm>
            <a:off x="228600" y="246888"/>
            <a:ext cx="8686800" cy="457200"/>
          </a:xfrm>
        </p:spPr>
        <p:txBody>
          <a:bodyPr/>
          <a:lstStyle>
            <a:lvl1pPr>
              <a:defRPr baseline="0">
                <a:solidFill>
                  <a:schemeClr val="bg2"/>
                </a:solidFill>
              </a:defRPr>
            </a:lvl1pPr>
          </a:lstStyle>
          <a:p>
            <a:r>
              <a:rPr lang="en-US" noProof="0" dirty="0"/>
              <a:t>CLICK TO EDIT MASTER TITLE STYLE</a:t>
            </a:r>
          </a:p>
        </p:txBody>
      </p:sp>
      <p:sp>
        <p:nvSpPr>
          <p:cNvPr id="15" name="Text Placeholder 8"/>
          <p:cNvSpPr>
            <a:spLocks noGrp="1"/>
          </p:cNvSpPr>
          <p:nvPr>
            <p:ph type="body" sz="quarter" idx="19"/>
          </p:nvPr>
        </p:nvSpPr>
        <p:spPr bwMode="invGray">
          <a:xfrm>
            <a:off x="355530" y="3311236"/>
            <a:ext cx="8548758" cy="2494634"/>
          </a:xfrm>
        </p:spPr>
        <p:txBody>
          <a:bodyPr anchor="t" anchorCtr="0">
            <a:normAutofit/>
          </a:bodyPr>
          <a:lstStyle>
            <a:lvl1pPr marL="0" indent="0">
              <a:lnSpc>
                <a:spcPct val="100000"/>
              </a:lnSpc>
              <a:spcBef>
                <a:spcPts val="0"/>
              </a:spcBef>
              <a:spcAft>
                <a:spcPts val="1800"/>
              </a:spcAft>
              <a:buFontTx/>
              <a:buNone/>
              <a:defRPr sz="1600">
                <a:solidFill>
                  <a:schemeClr val="bg2"/>
                </a:solidFill>
                <a:latin typeface="BentonSans Regular" pitchFamily="2" charset="0"/>
              </a:defRPr>
            </a:lvl1pPr>
            <a:lvl2pPr marL="458788" indent="-225425">
              <a:lnSpc>
                <a:spcPct val="100000"/>
              </a:lnSpc>
              <a:spcBef>
                <a:spcPts val="400"/>
              </a:spcBef>
              <a:spcAft>
                <a:spcPts val="600"/>
              </a:spcAft>
              <a:buFontTx/>
              <a:buBlip>
                <a:blip r:embed="rId3"/>
              </a:buBlip>
              <a:defRPr sz="1600">
                <a:solidFill>
                  <a:schemeClr val="bg2"/>
                </a:solidFill>
                <a:latin typeface="BentonSans Regular" pitchFamily="2" charset="0"/>
              </a:defRPr>
            </a:lvl2pPr>
            <a:lvl3pPr marL="622300" indent="-157163">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3pPr>
            <a:lvl4pPr marL="806450" indent="-171450">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4pPr>
            <a:lvl5pPr marL="981075" indent="-169863">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5pPr>
            <a:lvl6pPr marL="1143000" indent="-173038">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Date Placeholder 10"/>
          <p:cNvSpPr>
            <a:spLocks noGrp="1"/>
          </p:cNvSpPr>
          <p:nvPr>
            <p:ph type="dt" sz="half" idx="20"/>
          </p:nvPr>
        </p:nvSpPr>
        <p:spPr/>
        <p:txBody>
          <a:bodyPr/>
          <a:lstStyle/>
          <a:p>
            <a:endParaRPr lang="en-US" dirty="0"/>
          </a:p>
        </p:txBody>
      </p:sp>
      <p:sp>
        <p:nvSpPr>
          <p:cNvPr id="17" name="Slide Number Placeholder 16"/>
          <p:cNvSpPr>
            <a:spLocks noGrp="1"/>
          </p:cNvSpPr>
          <p:nvPr>
            <p:ph type="sldNum" sz="quarter" idx="21"/>
          </p:nvPr>
        </p:nvSpPr>
        <p:spPr/>
        <p:txBody>
          <a:bodyPr/>
          <a:lstStyle/>
          <a:p>
            <a:fld id="{C9257289-562A-4E75-8276-20CFDD27D3B8}" type="slidenum">
              <a:rPr lang="en-US" smtClean="0"/>
              <a:pPr/>
              <a:t>‹#›</a:t>
            </a:fld>
            <a:endParaRPr lang="en-US" dirty="0"/>
          </a:p>
        </p:txBody>
      </p:sp>
      <p:sp>
        <p:nvSpPr>
          <p:cNvPr id="18" name="Footer Placeholder 17"/>
          <p:cNvSpPr>
            <a:spLocks noGrp="1"/>
          </p:cNvSpPr>
          <p:nvPr>
            <p:ph type="ftr" sz="quarter" idx="22"/>
          </p:nvPr>
        </p:nvSpPr>
        <p:spPr/>
        <p:txBody>
          <a:bodyPr/>
          <a:lstStyle/>
          <a:p>
            <a:r>
              <a:rPr lang="en-US" dirty="0"/>
              <a:t>     </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on Full Overlay with Image 3">
    <p:spTree>
      <p:nvGrpSpPr>
        <p:cNvPr id="1" name=""/>
        <p:cNvGrpSpPr/>
        <p:nvPr/>
      </p:nvGrpSpPr>
      <p:grpSpPr>
        <a:xfrm>
          <a:off x="0" y="0"/>
          <a:ext cx="0" cy="0"/>
          <a:chOff x="0" y="0"/>
          <a:chExt cx="0" cy="0"/>
        </a:xfrm>
      </p:grpSpPr>
      <p:pic>
        <p:nvPicPr>
          <p:cNvPr id="15" name="Picture 14" descr="iStock_000037987638_Large.jpg"/>
          <p:cNvPicPr>
            <a:picLocks noChangeAspect="1"/>
          </p:cNvPicPr>
          <p:nvPr userDrawn="1"/>
        </p:nvPicPr>
        <p:blipFill>
          <a:blip r:embed="rId2" cstate="screen"/>
          <a:srcRect/>
          <a:stretch>
            <a:fillRect/>
          </a:stretch>
        </p:blipFill>
        <p:spPr>
          <a:xfrm>
            <a:off x="0" y="-2"/>
            <a:ext cx="9144000" cy="6172200"/>
          </a:xfrm>
          <a:prstGeom prst="rect">
            <a:avLst/>
          </a:prstGeom>
        </p:spPr>
      </p:pic>
      <p:sp>
        <p:nvSpPr>
          <p:cNvPr id="12" name="Rectangle 11"/>
          <p:cNvSpPr/>
          <p:nvPr userDrawn="1"/>
        </p:nvSpPr>
        <p:spPr bwMode="ltGray">
          <a:xfrm>
            <a:off x="0" y="0"/>
            <a:ext cx="9144000" cy="6172198"/>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13" name="Subtitle 2"/>
          <p:cNvSpPr>
            <a:spLocks noGrp="1"/>
          </p:cNvSpPr>
          <p:nvPr>
            <p:ph type="subTitle" idx="18" hasCustomPrompt="1"/>
          </p:nvPr>
        </p:nvSpPr>
        <p:spPr bwMode="auto">
          <a:xfrm>
            <a:off x="228600" y="673100"/>
            <a:ext cx="8686800" cy="429768"/>
          </a:xfrm>
        </p:spPr>
        <p:txBody>
          <a:bodyPr tIns="0">
            <a:noAutofit/>
          </a:bodyPr>
          <a:lstStyle>
            <a:lvl1pPr marL="0" indent="0" algn="ctr">
              <a:spcBef>
                <a:spcPts val="0"/>
              </a:spcBef>
              <a:spcAft>
                <a:spcPts val="0"/>
              </a:spcAft>
              <a:buNone/>
              <a:defRPr sz="2000">
                <a:solidFill>
                  <a:schemeClr val="bg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9" name="Title 1"/>
          <p:cNvSpPr>
            <a:spLocks noGrp="1"/>
          </p:cNvSpPr>
          <p:nvPr>
            <p:ph type="title" hasCustomPrompt="1"/>
          </p:nvPr>
        </p:nvSpPr>
        <p:spPr bwMode="auto">
          <a:xfrm>
            <a:off x="228600" y="246888"/>
            <a:ext cx="8686800" cy="457200"/>
          </a:xfrm>
        </p:spPr>
        <p:txBody>
          <a:bodyPr/>
          <a:lstStyle>
            <a:lvl1pPr>
              <a:defRPr baseline="0">
                <a:solidFill>
                  <a:schemeClr val="bg2"/>
                </a:solidFill>
              </a:defRPr>
            </a:lvl1pPr>
          </a:lstStyle>
          <a:p>
            <a:r>
              <a:rPr lang="en-US" noProof="0" dirty="0"/>
              <a:t>CLICK TO EDIT MASTER TITLE STYLE</a:t>
            </a:r>
          </a:p>
        </p:txBody>
      </p:sp>
      <p:sp>
        <p:nvSpPr>
          <p:cNvPr id="14" name="Text Placeholder 8"/>
          <p:cNvSpPr>
            <a:spLocks noGrp="1"/>
          </p:cNvSpPr>
          <p:nvPr>
            <p:ph type="body" sz="quarter" idx="19"/>
          </p:nvPr>
        </p:nvSpPr>
        <p:spPr bwMode="invGray">
          <a:xfrm>
            <a:off x="355530" y="3311236"/>
            <a:ext cx="8548758" cy="2494634"/>
          </a:xfrm>
        </p:spPr>
        <p:txBody>
          <a:bodyPr anchor="t" anchorCtr="0">
            <a:normAutofit/>
          </a:bodyPr>
          <a:lstStyle>
            <a:lvl1pPr marL="0" indent="0">
              <a:lnSpc>
                <a:spcPct val="100000"/>
              </a:lnSpc>
              <a:spcBef>
                <a:spcPts val="0"/>
              </a:spcBef>
              <a:spcAft>
                <a:spcPts val="1800"/>
              </a:spcAft>
              <a:buFontTx/>
              <a:buNone/>
              <a:defRPr sz="1600">
                <a:solidFill>
                  <a:schemeClr val="bg2"/>
                </a:solidFill>
                <a:latin typeface="BentonSans Regular" pitchFamily="2" charset="0"/>
              </a:defRPr>
            </a:lvl1pPr>
            <a:lvl2pPr marL="458788" indent="-225425">
              <a:lnSpc>
                <a:spcPct val="100000"/>
              </a:lnSpc>
              <a:spcBef>
                <a:spcPts val="400"/>
              </a:spcBef>
              <a:spcAft>
                <a:spcPts val="600"/>
              </a:spcAft>
              <a:buFontTx/>
              <a:buBlip>
                <a:blip r:embed="rId3"/>
              </a:buBlip>
              <a:defRPr sz="1600">
                <a:solidFill>
                  <a:schemeClr val="bg2"/>
                </a:solidFill>
                <a:latin typeface="BentonSans Regular" pitchFamily="2" charset="0"/>
              </a:defRPr>
            </a:lvl2pPr>
            <a:lvl3pPr marL="622300" indent="-157163">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3pPr>
            <a:lvl4pPr marL="806450" indent="-171450">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4pPr>
            <a:lvl5pPr marL="981075" indent="-169863">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5pPr>
            <a:lvl6pPr marL="1143000" indent="-173038">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Date Placeholder 10"/>
          <p:cNvSpPr>
            <a:spLocks noGrp="1"/>
          </p:cNvSpPr>
          <p:nvPr>
            <p:ph type="dt" sz="half" idx="20"/>
          </p:nvPr>
        </p:nvSpPr>
        <p:spPr/>
        <p:txBody>
          <a:bodyPr/>
          <a:lstStyle/>
          <a:p>
            <a:endParaRPr lang="en-US" dirty="0"/>
          </a:p>
        </p:txBody>
      </p:sp>
      <p:sp>
        <p:nvSpPr>
          <p:cNvPr id="17" name="Slide Number Placeholder 16"/>
          <p:cNvSpPr>
            <a:spLocks noGrp="1"/>
          </p:cNvSpPr>
          <p:nvPr>
            <p:ph type="sldNum" sz="quarter" idx="21"/>
          </p:nvPr>
        </p:nvSpPr>
        <p:spPr/>
        <p:txBody>
          <a:bodyPr/>
          <a:lstStyle/>
          <a:p>
            <a:fld id="{C9257289-562A-4E75-8276-20CFDD27D3B8}" type="slidenum">
              <a:rPr lang="en-US" smtClean="0"/>
              <a:pPr/>
              <a:t>‹#›</a:t>
            </a:fld>
            <a:endParaRPr lang="en-US" dirty="0"/>
          </a:p>
        </p:txBody>
      </p:sp>
      <p:sp>
        <p:nvSpPr>
          <p:cNvPr id="18" name="Footer Placeholder 17"/>
          <p:cNvSpPr>
            <a:spLocks noGrp="1"/>
          </p:cNvSpPr>
          <p:nvPr>
            <p:ph type="ftr" sz="quarter" idx="22"/>
          </p:nvPr>
        </p:nvSpPr>
        <p:spPr/>
        <p:txBody>
          <a:bodyPr/>
          <a:lstStyle/>
          <a:p>
            <a:r>
              <a:rPr lang="en-US" dirty="0"/>
              <a:t>     </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on Full Overlay with Image 4">
    <p:spTree>
      <p:nvGrpSpPr>
        <p:cNvPr id="1" name=""/>
        <p:cNvGrpSpPr/>
        <p:nvPr/>
      </p:nvGrpSpPr>
      <p:grpSpPr>
        <a:xfrm>
          <a:off x="0" y="0"/>
          <a:ext cx="0" cy="0"/>
          <a:chOff x="0" y="0"/>
          <a:chExt cx="0" cy="0"/>
        </a:xfrm>
      </p:grpSpPr>
      <p:grpSp>
        <p:nvGrpSpPr>
          <p:cNvPr id="9" name="Group 8"/>
          <p:cNvGrpSpPr/>
          <p:nvPr userDrawn="1"/>
        </p:nvGrpSpPr>
        <p:grpSpPr bwMode="ltGray">
          <a:xfrm>
            <a:off x="335" y="0"/>
            <a:ext cx="9144000" cy="6173788"/>
            <a:chOff x="335" y="0"/>
            <a:chExt cx="9144000" cy="6173788"/>
          </a:xfrm>
        </p:grpSpPr>
        <p:pic>
          <p:nvPicPr>
            <p:cNvPr id="13" name="Picture 12" descr="iStock_81151937_XLARGE.jpg"/>
            <p:cNvPicPr>
              <a:picLocks noChangeAspect="1"/>
            </p:cNvPicPr>
            <p:nvPr/>
          </p:nvPicPr>
          <p:blipFill>
            <a:blip r:embed="rId2" cstate="screen"/>
            <a:srcRect/>
            <a:stretch>
              <a:fillRect/>
            </a:stretch>
          </p:blipFill>
          <p:spPr bwMode="ltGray">
            <a:xfrm>
              <a:off x="335" y="0"/>
              <a:ext cx="9143329" cy="6173788"/>
            </a:xfrm>
            <a:prstGeom prst="rect">
              <a:avLst/>
            </a:prstGeom>
          </p:spPr>
        </p:pic>
        <p:sp>
          <p:nvSpPr>
            <p:cNvPr id="14" name="Rectangle 13"/>
            <p:cNvSpPr/>
            <p:nvPr/>
          </p:nvSpPr>
          <p:spPr bwMode="ltGray">
            <a:xfrm>
              <a:off x="335" y="0"/>
              <a:ext cx="9144000" cy="6173788"/>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grpSp>
      <p:sp>
        <p:nvSpPr>
          <p:cNvPr id="15" name="Subtitle 2"/>
          <p:cNvSpPr>
            <a:spLocks noGrp="1"/>
          </p:cNvSpPr>
          <p:nvPr>
            <p:ph type="subTitle" idx="18" hasCustomPrompt="1"/>
          </p:nvPr>
        </p:nvSpPr>
        <p:spPr bwMode="auto">
          <a:xfrm>
            <a:off x="228600" y="673100"/>
            <a:ext cx="8686800" cy="429768"/>
          </a:xfrm>
        </p:spPr>
        <p:txBody>
          <a:bodyPr tIns="0">
            <a:noAutofit/>
          </a:bodyPr>
          <a:lstStyle>
            <a:lvl1pPr marL="0" indent="0" algn="ctr">
              <a:spcBef>
                <a:spcPts val="0"/>
              </a:spcBef>
              <a:spcAft>
                <a:spcPts val="0"/>
              </a:spcAft>
              <a:buNone/>
              <a:defRPr sz="2000">
                <a:solidFill>
                  <a:schemeClr val="bg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2" name="Title 1"/>
          <p:cNvSpPr>
            <a:spLocks noGrp="1"/>
          </p:cNvSpPr>
          <p:nvPr>
            <p:ph type="title" hasCustomPrompt="1"/>
          </p:nvPr>
        </p:nvSpPr>
        <p:spPr bwMode="auto">
          <a:xfrm>
            <a:off x="228600" y="246888"/>
            <a:ext cx="8686800" cy="457200"/>
          </a:xfrm>
        </p:spPr>
        <p:txBody>
          <a:bodyPr/>
          <a:lstStyle>
            <a:lvl1pPr>
              <a:defRPr baseline="0">
                <a:solidFill>
                  <a:schemeClr val="bg2"/>
                </a:solidFill>
              </a:defRPr>
            </a:lvl1pPr>
          </a:lstStyle>
          <a:p>
            <a:r>
              <a:rPr lang="en-US" noProof="0" dirty="0"/>
              <a:t>CLICK TO EDIT MASTER TITLE STYLE</a:t>
            </a:r>
          </a:p>
        </p:txBody>
      </p:sp>
      <p:sp>
        <p:nvSpPr>
          <p:cNvPr id="16" name="Text Placeholder 8"/>
          <p:cNvSpPr>
            <a:spLocks noGrp="1"/>
          </p:cNvSpPr>
          <p:nvPr>
            <p:ph type="body" sz="quarter" idx="19"/>
          </p:nvPr>
        </p:nvSpPr>
        <p:spPr bwMode="invGray">
          <a:xfrm>
            <a:off x="355530" y="3311236"/>
            <a:ext cx="8548758" cy="2494634"/>
          </a:xfrm>
        </p:spPr>
        <p:txBody>
          <a:bodyPr anchor="t" anchorCtr="0">
            <a:normAutofit/>
          </a:bodyPr>
          <a:lstStyle>
            <a:lvl1pPr marL="0" indent="0">
              <a:lnSpc>
                <a:spcPct val="100000"/>
              </a:lnSpc>
              <a:spcBef>
                <a:spcPts val="0"/>
              </a:spcBef>
              <a:spcAft>
                <a:spcPts val="1800"/>
              </a:spcAft>
              <a:buFontTx/>
              <a:buNone/>
              <a:defRPr sz="1600">
                <a:solidFill>
                  <a:schemeClr val="bg2"/>
                </a:solidFill>
                <a:latin typeface="BentonSans Regular" pitchFamily="2" charset="0"/>
              </a:defRPr>
            </a:lvl1pPr>
            <a:lvl2pPr marL="458788" indent="-225425">
              <a:lnSpc>
                <a:spcPct val="100000"/>
              </a:lnSpc>
              <a:spcBef>
                <a:spcPts val="400"/>
              </a:spcBef>
              <a:spcAft>
                <a:spcPts val="600"/>
              </a:spcAft>
              <a:buFontTx/>
              <a:buBlip>
                <a:blip r:embed="rId3"/>
              </a:buBlip>
              <a:defRPr sz="1600">
                <a:solidFill>
                  <a:schemeClr val="bg2"/>
                </a:solidFill>
                <a:latin typeface="BentonSans Regular" pitchFamily="2" charset="0"/>
              </a:defRPr>
            </a:lvl2pPr>
            <a:lvl3pPr marL="622300" indent="-157163">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3pPr>
            <a:lvl4pPr marL="806450" indent="-171450">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4pPr>
            <a:lvl5pPr marL="981075" indent="-169863">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5pPr>
            <a:lvl6pPr marL="1143000" indent="-173038">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Date Placeholder 10"/>
          <p:cNvSpPr>
            <a:spLocks noGrp="1"/>
          </p:cNvSpPr>
          <p:nvPr>
            <p:ph type="dt" sz="half" idx="20"/>
          </p:nvPr>
        </p:nvSpPr>
        <p:spPr/>
        <p:txBody>
          <a:bodyPr/>
          <a:lstStyle/>
          <a:p>
            <a:endParaRPr lang="en-US" dirty="0"/>
          </a:p>
        </p:txBody>
      </p:sp>
      <p:sp>
        <p:nvSpPr>
          <p:cNvPr id="18" name="Slide Number Placeholder 17"/>
          <p:cNvSpPr>
            <a:spLocks noGrp="1"/>
          </p:cNvSpPr>
          <p:nvPr>
            <p:ph type="sldNum" sz="quarter" idx="21"/>
          </p:nvPr>
        </p:nvSpPr>
        <p:spPr/>
        <p:txBody>
          <a:bodyPr/>
          <a:lstStyle/>
          <a:p>
            <a:fld id="{C9257289-562A-4E75-8276-20CFDD27D3B8}" type="slidenum">
              <a:rPr lang="en-US" smtClean="0"/>
              <a:pPr/>
              <a:t>‹#›</a:t>
            </a:fld>
            <a:endParaRPr lang="en-US" dirty="0"/>
          </a:p>
        </p:txBody>
      </p:sp>
      <p:sp>
        <p:nvSpPr>
          <p:cNvPr id="19" name="Footer Placeholder 18"/>
          <p:cNvSpPr>
            <a:spLocks noGrp="1"/>
          </p:cNvSpPr>
          <p:nvPr>
            <p:ph type="ftr" sz="quarter" idx="22"/>
          </p:nvPr>
        </p:nvSpPr>
        <p:spPr/>
        <p:txBody>
          <a:bodyPr/>
          <a:lstStyle/>
          <a:p>
            <a:r>
              <a:rPr lang="en-US" dirty="0"/>
              <a:t>     </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Columns with Bullets on Image Background">
    <p:spTree>
      <p:nvGrpSpPr>
        <p:cNvPr id="1" name=""/>
        <p:cNvGrpSpPr/>
        <p:nvPr/>
      </p:nvGrpSpPr>
      <p:grpSpPr>
        <a:xfrm>
          <a:off x="0" y="0"/>
          <a:ext cx="0" cy="0"/>
          <a:chOff x="0" y="0"/>
          <a:chExt cx="0" cy="0"/>
        </a:xfrm>
      </p:grpSpPr>
      <p:pic>
        <p:nvPicPr>
          <p:cNvPr id="66" name="Picture 65" descr="VP_full.jpg"/>
          <p:cNvPicPr>
            <a:picLocks noChangeAspect="1"/>
          </p:cNvPicPr>
          <p:nvPr userDrawn="1"/>
        </p:nvPicPr>
        <p:blipFill>
          <a:blip r:embed="rId2" cstate="screen"/>
          <a:stretch>
            <a:fillRect/>
          </a:stretch>
        </p:blipFill>
        <p:spPr bwMode="ltGray">
          <a:xfrm>
            <a:off x="0" y="0"/>
            <a:ext cx="9144000" cy="6172200"/>
          </a:xfrm>
          <a:prstGeom prst="rect">
            <a:avLst/>
          </a:prstGeom>
        </p:spPr>
      </p:pic>
      <p:sp>
        <p:nvSpPr>
          <p:cNvPr id="5" name="Rectangle 4"/>
          <p:cNvSpPr/>
          <p:nvPr userDrawn="1"/>
        </p:nvSpPr>
        <p:spPr bwMode="ltGray">
          <a:xfrm>
            <a:off x="0" y="1624347"/>
            <a:ext cx="2286000" cy="1123297"/>
          </a:xfrm>
          <a:prstGeom prst="rect">
            <a:avLst/>
          </a:prstGeom>
          <a:solidFill>
            <a:schemeClr val="accent1">
              <a:alpha val="69804"/>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sz="1800" kern="1200" dirty="0">
              <a:solidFill>
                <a:schemeClr val="lt1"/>
              </a:solidFill>
              <a:latin typeface="BentonSans Regular" pitchFamily="2" charset="0"/>
              <a:ea typeface="+mn-ea"/>
              <a:cs typeface="+mn-cs"/>
            </a:endParaRPr>
          </a:p>
        </p:txBody>
      </p:sp>
      <p:sp>
        <p:nvSpPr>
          <p:cNvPr id="7" name="Rectangle 6"/>
          <p:cNvSpPr/>
          <p:nvPr userDrawn="1"/>
        </p:nvSpPr>
        <p:spPr bwMode="ltGray">
          <a:xfrm>
            <a:off x="2286000" y="1624347"/>
            <a:ext cx="2286000" cy="1123297"/>
          </a:xfrm>
          <a:prstGeom prst="rect">
            <a:avLst/>
          </a:prstGeom>
          <a:solidFill>
            <a:schemeClr val="accent2">
              <a:alpha val="69804"/>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sz="1800" kern="1200" dirty="0">
              <a:solidFill>
                <a:schemeClr val="lt1"/>
              </a:solidFill>
              <a:latin typeface="BentonSans Regular" pitchFamily="2" charset="0"/>
              <a:ea typeface="+mn-ea"/>
              <a:cs typeface="+mn-cs"/>
            </a:endParaRPr>
          </a:p>
        </p:txBody>
      </p:sp>
      <p:sp>
        <p:nvSpPr>
          <p:cNvPr id="9" name="Rectangle 8"/>
          <p:cNvSpPr/>
          <p:nvPr userDrawn="1"/>
        </p:nvSpPr>
        <p:spPr bwMode="ltGray">
          <a:xfrm>
            <a:off x="4572001" y="1624347"/>
            <a:ext cx="2286000" cy="1123297"/>
          </a:xfrm>
          <a:prstGeom prst="rect">
            <a:avLst/>
          </a:prstGeom>
          <a:solidFill>
            <a:schemeClr val="accent3">
              <a:lumMod val="75000"/>
              <a:alpha val="7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sz="1800" kern="1200" dirty="0">
              <a:solidFill>
                <a:schemeClr val="lt1"/>
              </a:solidFill>
              <a:latin typeface="BentonSans Regular" pitchFamily="2" charset="0"/>
              <a:ea typeface="+mn-ea"/>
              <a:cs typeface="+mn-cs"/>
            </a:endParaRPr>
          </a:p>
        </p:txBody>
      </p:sp>
      <p:sp>
        <p:nvSpPr>
          <p:cNvPr id="19" name="Rectangle 18"/>
          <p:cNvSpPr/>
          <p:nvPr userDrawn="1"/>
        </p:nvSpPr>
        <p:spPr bwMode="ltGray">
          <a:xfrm>
            <a:off x="6858000" y="1624347"/>
            <a:ext cx="2286000" cy="1123297"/>
          </a:xfrm>
          <a:prstGeom prst="rect">
            <a:avLst/>
          </a:prstGeom>
          <a:solidFill>
            <a:schemeClr val="accent4">
              <a:lumMod val="75000"/>
              <a:alpha val="7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sz="1800" kern="1200" dirty="0">
              <a:solidFill>
                <a:schemeClr val="lt1"/>
              </a:solidFill>
              <a:latin typeface="BentonSans Regular" pitchFamily="2" charset="0"/>
              <a:ea typeface="+mn-ea"/>
              <a:cs typeface="+mn-cs"/>
            </a:endParaRPr>
          </a:p>
        </p:txBody>
      </p:sp>
      <p:sp>
        <p:nvSpPr>
          <p:cNvPr id="24" name="Rectangle 23"/>
          <p:cNvSpPr/>
          <p:nvPr userDrawn="1"/>
        </p:nvSpPr>
        <p:spPr bwMode="ltGray">
          <a:xfrm>
            <a:off x="0" y="3940828"/>
            <a:ext cx="2286000" cy="1425388"/>
          </a:xfrm>
          <a:prstGeom prst="rect">
            <a:avLst/>
          </a:prstGeom>
          <a:solidFill>
            <a:schemeClr val="accent1">
              <a:alpha val="69804"/>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sz="1800" kern="1200" dirty="0">
              <a:solidFill>
                <a:schemeClr val="lt1"/>
              </a:solidFill>
              <a:latin typeface="BentonSans Regular" pitchFamily="2" charset="0"/>
              <a:ea typeface="+mn-ea"/>
              <a:cs typeface="+mn-cs"/>
            </a:endParaRPr>
          </a:p>
        </p:txBody>
      </p:sp>
      <p:sp>
        <p:nvSpPr>
          <p:cNvPr id="27" name="Rectangle 26"/>
          <p:cNvSpPr/>
          <p:nvPr userDrawn="1"/>
        </p:nvSpPr>
        <p:spPr bwMode="ltGray">
          <a:xfrm>
            <a:off x="2286000" y="3940828"/>
            <a:ext cx="2286000" cy="1425388"/>
          </a:xfrm>
          <a:prstGeom prst="rect">
            <a:avLst/>
          </a:prstGeom>
          <a:solidFill>
            <a:schemeClr val="accent2">
              <a:alpha val="69804"/>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sz="1800" kern="1200" dirty="0">
              <a:solidFill>
                <a:schemeClr val="lt1"/>
              </a:solidFill>
              <a:latin typeface="BentonSans Regular" pitchFamily="2" charset="0"/>
              <a:ea typeface="+mn-ea"/>
              <a:cs typeface="+mn-cs"/>
            </a:endParaRPr>
          </a:p>
        </p:txBody>
      </p:sp>
      <p:sp>
        <p:nvSpPr>
          <p:cNvPr id="28" name="Rectangle 27"/>
          <p:cNvSpPr/>
          <p:nvPr userDrawn="1"/>
        </p:nvSpPr>
        <p:spPr bwMode="ltGray">
          <a:xfrm>
            <a:off x="4572001" y="3940828"/>
            <a:ext cx="2286000" cy="1425388"/>
          </a:xfrm>
          <a:prstGeom prst="rect">
            <a:avLst/>
          </a:prstGeom>
          <a:solidFill>
            <a:schemeClr val="accent3">
              <a:lumMod val="75000"/>
              <a:alpha val="7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sz="1800" kern="1200" dirty="0">
              <a:solidFill>
                <a:schemeClr val="lt1"/>
              </a:solidFill>
              <a:latin typeface="BentonSans Regular" pitchFamily="2" charset="0"/>
              <a:ea typeface="+mn-ea"/>
              <a:cs typeface="+mn-cs"/>
            </a:endParaRPr>
          </a:p>
        </p:txBody>
      </p:sp>
      <p:sp>
        <p:nvSpPr>
          <p:cNvPr id="33" name="Rectangle 32"/>
          <p:cNvSpPr/>
          <p:nvPr userDrawn="1"/>
        </p:nvSpPr>
        <p:spPr bwMode="ltGray">
          <a:xfrm>
            <a:off x="6858000" y="3940828"/>
            <a:ext cx="2286000" cy="1425388"/>
          </a:xfrm>
          <a:prstGeom prst="rect">
            <a:avLst/>
          </a:prstGeom>
          <a:solidFill>
            <a:schemeClr val="accent4">
              <a:lumMod val="75000"/>
              <a:alpha val="7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sz="1800" kern="1200" dirty="0">
              <a:solidFill>
                <a:schemeClr val="lt1"/>
              </a:solidFill>
              <a:latin typeface="BentonSans Regular" pitchFamily="2" charset="0"/>
              <a:ea typeface="+mn-ea"/>
              <a:cs typeface="+mn-cs"/>
            </a:endParaRPr>
          </a:p>
        </p:txBody>
      </p:sp>
      <p:sp>
        <p:nvSpPr>
          <p:cNvPr id="16" name="Text Placeholder 20"/>
          <p:cNvSpPr>
            <a:spLocks noGrp="1"/>
          </p:cNvSpPr>
          <p:nvPr userDrawn="1">
            <p:ph type="body" sz="quarter" idx="19" hasCustomPrompt="1"/>
          </p:nvPr>
        </p:nvSpPr>
        <p:spPr bwMode="auto">
          <a:xfrm>
            <a:off x="0" y="2290482"/>
            <a:ext cx="2286000" cy="422275"/>
          </a:xfrm>
        </p:spPr>
        <p:txBody>
          <a:bodyPr anchor="b" anchorCtr="0">
            <a:noAutofit/>
          </a:bodyPr>
          <a:lstStyle>
            <a:lvl1pPr marL="0" indent="0" algn="ctr">
              <a:lnSpc>
                <a:spcPts val="1400"/>
              </a:lnSpc>
              <a:spcAft>
                <a:spcPts val="600"/>
              </a:spcAft>
              <a:buFontTx/>
              <a:buNone/>
              <a:defRPr sz="1050">
                <a:solidFill>
                  <a:schemeClr val="bg2"/>
                </a:solidFill>
                <a:latin typeface="+mn-lt"/>
              </a:defRPr>
            </a:lvl1pPr>
            <a:lvl2pPr marL="169863" indent="-169863">
              <a:lnSpc>
                <a:spcPts val="1400"/>
              </a:lnSpc>
              <a:spcAft>
                <a:spcPts val="600"/>
              </a:spcAft>
              <a:buFontTx/>
              <a:buBlip>
                <a:blip r:embed="rId3"/>
              </a:buBlip>
              <a:defRPr sz="1200">
                <a:solidFill>
                  <a:schemeClr val="accent6"/>
                </a:solidFill>
              </a:defRPr>
            </a:lvl2pPr>
            <a:lvl3pPr marL="341313" indent="-171450">
              <a:lnSpc>
                <a:spcPts val="1600"/>
              </a:lnSpc>
              <a:defRPr sz="1200">
                <a:solidFill>
                  <a:schemeClr val="accent6"/>
                </a:solidFill>
              </a:defRPr>
            </a:lvl3pPr>
            <a:lvl4pPr marL="511175" indent="-169863">
              <a:lnSpc>
                <a:spcPts val="1600"/>
              </a:lnSpc>
              <a:defRPr sz="1200">
                <a:solidFill>
                  <a:schemeClr val="accent6"/>
                </a:solidFill>
              </a:defRPr>
            </a:lvl4pPr>
            <a:lvl5pPr marL="690563" indent="-179388">
              <a:lnSpc>
                <a:spcPts val="1600"/>
              </a:lnSpc>
              <a:defRPr sz="1200">
                <a:solidFill>
                  <a:schemeClr val="accent6"/>
                </a:solidFill>
              </a:defRPr>
            </a:lvl5pPr>
          </a:lstStyle>
          <a:p>
            <a:pPr lvl="0"/>
            <a:r>
              <a:rPr lang="en-US" dirty="0"/>
              <a:t>CLICK TO EDIT MASTER TEXT STYLES</a:t>
            </a:r>
          </a:p>
        </p:txBody>
      </p:sp>
      <p:sp>
        <p:nvSpPr>
          <p:cNvPr id="25" name="Text Placeholder 20"/>
          <p:cNvSpPr>
            <a:spLocks noGrp="1"/>
          </p:cNvSpPr>
          <p:nvPr userDrawn="1">
            <p:ph type="body" sz="quarter" idx="20" hasCustomPrompt="1"/>
          </p:nvPr>
        </p:nvSpPr>
        <p:spPr bwMode="auto">
          <a:xfrm>
            <a:off x="2280952" y="2290482"/>
            <a:ext cx="2286000" cy="422275"/>
          </a:xfrm>
        </p:spPr>
        <p:txBody>
          <a:bodyPr anchor="b" anchorCtr="0">
            <a:noAutofit/>
          </a:bodyPr>
          <a:lstStyle>
            <a:lvl1pPr marL="0" indent="0" algn="ctr">
              <a:lnSpc>
                <a:spcPts val="1400"/>
              </a:lnSpc>
              <a:spcAft>
                <a:spcPts val="600"/>
              </a:spcAft>
              <a:buFontTx/>
              <a:buNone/>
              <a:defRPr sz="1050">
                <a:solidFill>
                  <a:schemeClr val="bg2"/>
                </a:solidFill>
                <a:latin typeface="+mn-lt"/>
              </a:defRPr>
            </a:lvl1pPr>
            <a:lvl2pPr marL="169863" indent="-169863">
              <a:lnSpc>
                <a:spcPts val="1400"/>
              </a:lnSpc>
              <a:spcAft>
                <a:spcPts val="600"/>
              </a:spcAft>
              <a:buFontTx/>
              <a:buBlip>
                <a:blip r:embed="rId3"/>
              </a:buBlip>
              <a:defRPr sz="1200">
                <a:solidFill>
                  <a:schemeClr val="accent6"/>
                </a:solidFill>
              </a:defRPr>
            </a:lvl2pPr>
            <a:lvl3pPr marL="341313" indent="-171450">
              <a:lnSpc>
                <a:spcPts val="1600"/>
              </a:lnSpc>
              <a:defRPr sz="1200">
                <a:solidFill>
                  <a:schemeClr val="accent6"/>
                </a:solidFill>
              </a:defRPr>
            </a:lvl3pPr>
            <a:lvl4pPr marL="511175" indent="-169863">
              <a:lnSpc>
                <a:spcPts val="1600"/>
              </a:lnSpc>
              <a:defRPr sz="1200">
                <a:solidFill>
                  <a:schemeClr val="accent6"/>
                </a:solidFill>
              </a:defRPr>
            </a:lvl4pPr>
            <a:lvl5pPr marL="690563" indent="-179388">
              <a:lnSpc>
                <a:spcPts val="1600"/>
              </a:lnSpc>
              <a:defRPr sz="1200">
                <a:solidFill>
                  <a:schemeClr val="accent6"/>
                </a:solidFill>
              </a:defRPr>
            </a:lvl5pPr>
          </a:lstStyle>
          <a:p>
            <a:pPr lvl="0"/>
            <a:r>
              <a:rPr lang="en-US"/>
              <a:t>CLICK TO EDIT MASTER TEXT STYLES</a:t>
            </a:r>
          </a:p>
        </p:txBody>
      </p:sp>
      <p:sp>
        <p:nvSpPr>
          <p:cNvPr id="26" name="Text Placeholder 20"/>
          <p:cNvSpPr>
            <a:spLocks noGrp="1"/>
          </p:cNvSpPr>
          <p:nvPr userDrawn="1">
            <p:ph type="body" sz="quarter" idx="21" hasCustomPrompt="1"/>
          </p:nvPr>
        </p:nvSpPr>
        <p:spPr bwMode="auto">
          <a:xfrm>
            <a:off x="4570160" y="2290482"/>
            <a:ext cx="2281990" cy="422275"/>
          </a:xfrm>
        </p:spPr>
        <p:txBody>
          <a:bodyPr anchor="b" anchorCtr="0">
            <a:noAutofit/>
          </a:bodyPr>
          <a:lstStyle>
            <a:lvl1pPr marL="0" indent="0" algn="ctr">
              <a:lnSpc>
                <a:spcPts val="1400"/>
              </a:lnSpc>
              <a:spcAft>
                <a:spcPts val="600"/>
              </a:spcAft>
              <a:buFontTx/>
              <a:buNone/>
              <a:defRPr sz="1050">
                <a:solidFill>
                  <a:schemeClr val="bg2"/>
                </a:solidFill>
                <a:latin typeface="+mn-lt"/>
              </a:defRPr>
            </a:lvl1pPr>
            <a:lvl2pPr marL="169863" indent="-169863">
              <a:lnSpc>
                <a:spcPts val="1400"/>
              </a:lnSpc>
              <a:spcAft>
                <a:spcPts val="600"/>
              </a:spcAft>
              <a:buFontTx/>
              <a:buBlip>
                <a:blip r:embed="rId3"/>
              </a:buBlip>
              <a:defRPr sz="1200">
                <a:solidFill>
                  <a:schemeClr val="accent6"/>
                </a:solidFill>
              </a:defRPr>
            </a:lvl2pPr>
            <a:lvl3pPr marL="341313" indent="-171450">
              <a:lnSpc>
                <a:spcPts val="1600"/>
              </a:lnSpc>
              <a:defRPr sz="1200">
                <a:solidFill>
                  <a:schemeClr val="accent6"/>
                </a:solidFill>
              </a:defRPr>
            </a:lvl3pPr>
            <a:lvl4pPr marL="511175" indent="-169863">
              <a:lnSpc>
                <a:spcPts val="1600"/>
              </a:lnSpc>
              <a:defRPr sz="1200">
                <a:solidFill>
                  <a:schemeClr val="accent6"/>
                </a:solidFill>
              </a:defRPr>
            </a:lvl4pPr>
            <a:lvl5pPr marL="690563" indent="-179388">
              <a:lnSpc>
                <a:spcPts val="1600"/>
              </a:lnSpc>
              <a:defRPr sz="1200">
                <a:solidFill>
                  <a:schemeClr val="accent6"/>
                </a:solidFill>
              </a:defRPr>
            </a:lvl5pPr>
          </a:lstStyle>
          <a:p>
            <a:pPr lvl="0"/>
            <a:r>
              <a:rPr lang="en-US"/>
              <a:t>CLICK TO EDIT MASTER TEXT STYLES</a:t>
            </a:r>
          </a:p>
        </p:txBody>
      </p:sp>
      <p:sp>
        <p:nvSpPr>
          <p:cNvPr id="21" name="Text Placeholder 20"/>
          <p:cNvSpPr>
            <a:spLocks noGrp="1"/>
          </p:cNvSpPr>
          <p:nvPr userDrawn="1">
            <p:ph type="body" sz="quarter" idx="29" hasCustomPrompt="1"/>
          </p:nvPr>
        </p:nvSpPr>
        <p:spPr bwMode="auto">
          <a:xfrm>
            <a:off x="6862010" y="2290482"/>
            <a:ext cx="2281990" cy="422275"/>
          </a:xfrm>
        </p:spPr>
        <p:txBody>
          <a:bodyPr anchor="b" anchorCtr="0">
            <a:noAutofit/>
          </a:bodyPr>
          <a:lstStyle>
            <a:lvl1pPr marL="0" indent="0" algn="ctr">
              <a:lnSpc>
                <a:spcPts val="1400"/>
              </a:lnSpc>
              <a:spcAft>
                <a:spcPts val="600"/>
              </a:spcAft>
              <a:buFontTx/>
              <a:buNone/>
              <a:defRPr sz="1050">
                <a:solidFill>
                  <a:schemeClr val="bg2"/>
                </a:solidFill>
                <a:latin typeface="+mn-lt"/>
              </a:defRPr>
            </a:lvl1pPr>
            <a:lvl2pPr marL="169863" indent="-169863">
              <a:lnSpc>
                <a:spcPts val="1400"/>
              </a:lnSpc>
              <a:spcAft>
                <a:spcPts val="600"/>
              </a:spcAft>
              <a:buFontTx/>
              <a:buBlip>
                <a:blip r:embed="rId3"/>
              </a:buBlip>
              <a:defRPr sz="1200">
                <a:solidFill>
                  <a:schemeClr val="accent6"/>
                </a:solidFill>
              </a:defRPr>
            </a:lvl2pPr>
            <a:lvl3pPr marL="341313" indent="-171450">
              <a:lnSpc>
                <a:spcPts val="1600"/>
              </a:lnSpc>
              <a:defRPr sz="1200">
                <a:solidFill>
                  <a:schemeClr val="accent6"/>
                </a:solidFill>
              </a:defRPr>
            </a:lvl3pPr>
            <a:lvl4pPr marL="511175" indent="-169863">
              <a:lnSpc>
                <a:spcPts val="1600"/>
              </a:lnSpc>
              <a:defRPr sz="1200">
                <a:solidFill>
                  <a:schemeClr val="accent6"/>
                </a:solidFill>
              </a:defRPr>
            </a:lvl4pPr>
            <a:lvl5pPr marL="690563" indent="-179388">
              <a:lnSpc>
                <a:spcPts val="1600"/>
              </a:lnSpc>
              <a:defRPr sz="1200">
                <a:solidFill>
                  <a:schemeClr val="accent6"/>
                </a:solidFill>
              </a:defRPr>
            </a:lvl5pPr>
          </a:lstStyle>
          <a:p>
            <a:pPr lvl="0"/>
            <a:r>
              <a:rPr lang="en-US"/>
              <a:t>CLICK TO EDIT MASTER TEXT STYLES</a:t>
            </a:r>
          </a:p>
        </p:txBody>
      </p:sp>
      <p:sp>
        <p:nvSpPr>
          <p:cNvPr id="37" name="Rectangle 36"/>
          <p:cNvSpPr/>
          <p:nvPr userDrawn="1"/>
        </p:nvSpPr>
        <p:spPr bwMode="ltGray">
          <a:xfrm>
            <a:off x="0" y="2747679"/>
            <a:ext cx="9144000" cy="1193149"/>
          </a:xfrm>
          <a:prstGeom prst="rect">
            <a:avLst/>
          </a:prstGeo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12" name="Text Placeholder 20"/>
          <p:cNvSpPr>
            <a:spLocks noGrp="1"/>
          </p:cNvSpPr>
          <p:nvPr userDrawn="1">
            <p:ph type="body" sz="quarter" idx="14"/>
          </p:nvPr>
        </p:nvSpPr>
        <p:spPr bwMode="auto">
          <a:xfrm>
            <a:off x="304800" y="2787488"/>
            <a:ext cx="1676400" cy="1117715"/>
          </a:xfrm>
        </p:spPr>
        <p:txBody>
          <a:bodyPr anchor="ctr" anchorCtr="0">
            <a:noAutofit/>
          </a:bodyPr>
          <a:lstStyle>
            <a:lvl1pPr marL="0" indent="0" algn="ctr">
              <a:lnSpc>
                <a:spcPts val="1600"/>
              </a:lnSpc>
              <a:spcAft>
                <a:spcPts val="600"/>
              </a:spcAft>
              <a:buFontTx/>
              <a:buNone/>
              <a:defRPr sz="1200">
                <a:solidFill>
                  <a:schemeClr val="tx2"/>
                </a:solidFill>
                <a:latin typeface="BentonSans Regular" pitchFamily="2" charset="0"/>
              </a:defRPr>
            </a:lvl1pPr>
            <a:lvl2pPr marL="169863" indent="-169863">
              <a:lnSpc>
                <a:spcPct val="100000"/>
              </a:lnSpc>
              <a:spcAft>
                <a:spcPts val="600"/>
              </a:spcAft>
              <a:buFontTx/>
              <a:buBlip>
                <a:blip r:embed="rId3"/>
              </a:buBlip>
              <a:defRPr sz="1000">
                <a:solidFill>
                  <a:schemeClr val="tx1"/>
                </a:solidFill>
                <a:latin typeface="BentonSans Regular" pitchFamily="2" charset="0"/>
              </a:defRPr>
            </a:lvl2pPr>
            <a:lvl3pPr marL="341313" indent="-171450">
              <a:lnSpc>
                <a:spcPct val="100000"/>
              </a:lnSpc>
              <a:buFont typeface="BentonSans Regular" pitchFamily="2" charset="0"/>
              <a:buChar char="−"/>
              <a:defRPr sz="1000">
                <a:solidFill>
                  <a:schemeClr val="tx1"/>
                </a:solidFill>
                <a:latin typeface="BentonSans Regular" pitchFamily="2" charset="0"/>
              </a:defRPr>
            </a:lvl3pPr>
            <a:lvl4pPr marL="511175" indent="-169863">
              <a:lnSpc>
                <a:spcPct val="100000"/>
              </a:lnSpc>
              <a:buFont typeface="Arial" pitchFamily="34" charset="0"/>
              <a:buChar char="•"/>
              <a:defRPr sz="1000">
                <a:solidFill>
                  <a:schemeClr val="tx1"/>
                </a:solidFill>
                <a:latin typeface="BentonSans Regular" pitchFamily="2" charset="0"/>
              </a:defRPr>
            </a:lvl4pPr>
            <a:lvl5pPr marL="690563" indent="-179388">
              <a:lnSpc>
                <a:spcPct val="100000"/>
              </a:lnSpc>
              <a:defRPr sz="10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31" name="Text Placeholder 20"/>
          <p:cNvSpPr>
            <a:spLocks noGrp="1"/>
          </p:cNvSpPr>
          <p:nvPr userDrawn="1">
            <p:ph type="body" sz="quarter" idx="24"/>
          </p:nvPr>
        </p:nvSpPr>
        <p:spPr bwMode="auto">
          <a:xfrm>
            <a:off x="2585752" y="2787488"/>
            <a:ext cx="1676400" cy="1117715"/>
          </a:xfrm>
        </p:spPr>
        <p:txBody>
          <a:bodyPr anchor="ctr" anchorCtr="0">
            <a:noAutofit/>
          </a:bodyPr>
          <a:lstStyle>
            <a:lvl1pPr marL="0" indent="0" algn="ctr">
              <a:lnSpc>
                <a:spcPts val="1600"/>
              </a:lnSpc>
              <a:spcAft>
                <a:spcPts val="600"/>
              </a:spcAft>
              <a:buFontTx/>
              <a:buNone/>
              <a:defRPr sz="1200">
                <a:solidFill>
                  <a:schemeClr val="tx2"/>
                </a:solidFill>
                <a:latin typeface="BentonSans Regular" pitchFamily="2" charset="0"/>
              </a:defRPr>
            </a:lvl1pPr>
            <a:lvl2pPr marL="169863" indent="-169863">
              <a:lnSpc>
                <a:spcPct val="100000"/>
              </a:lnSpc>
              <a:spcAft>
                <a:spcPts val="600"/>
              </a:spcAft>
              <a:buFontTx/>
              <a:buBlip>
                <a:blip r:embed="rId3"/>
              </a:buBlip>
              <a:defRPr sz="1000">
                <a:solidFill>
                  <a:schemeClr val="tx1"/>
                </a:solidFill>
                <a:latin typeface="BentonSans Regular" pitchFamily="2" charset="0"/>
              </a:defRPr>
            </a:lvl2pPr>
            <a:lvl3pPr marL="341313" indent="-171450">
              <a:lnSpc>
                <a:spcPct val="100000"/>
              </a:lnSpc>
              <a:buFont typeface="BentonSans Regular" pitchFamily="2" charset="0"/>
              <a:buChar char="−"/>
              <a:defRPr sz="1000">
                <a:solidFill>
                  <a:schemeClr val="tx1"/>
                </a:solidFill>
                <a:latin typeface="BentonSans Regular" pitchFamily="2" charset="0"/>
              </a:defRPr>
            </a:lvl3pPr>
            <a:lvl4pPr marL="511175" indent="-169863">
              <a:lnSpc>
                <a:spcPct val="100000"/>
              </a:lnSpc>
              <a:buFont typeface="Arial" pitchFamily="34" charset="0"/>
              <a:buChar char="•"/>
              <a:defRPr sz="1000">
                <a:solidFill>
                  <a:schemeClr val="tx1"/>
                </a:solidFill>
                <a:latin typeface="BentonSans Regular" pitchFamily="2" charset="0"/>
              </a:defRPr>
            </a:lvl4pPr>
            <a:lvl5pPr marL="690563" indent="-179388">
              <a:lnSpc>
                <a:spcPct val="100000"/>
              </a:lnSpc>
              <a:defRPr sz="10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32" name="Text Placeholder 20"/>
          <p:cNvSpPr>
            <a:spLocks noGrp="1"/>
          </p:cNvSpPr>
          <p:nvPr userDrawn="1">
            <p:ph type="body" sz="quarter" idx="25"/>
          </p:nvPr>
        </p:nvSpPr>
        <p:spPr bwMode="auto">
          <a:xfrm>
            <a:off x="4883389" y="2787488"/>
            <a:ext cx="1673460" cy="1117715"/>
          </a:xfrm>
        </p:spPr>
        <p:txBody>
          <a:bodyPr anchor="ctr" anchorCtr="0">
            <a:noAutofit/>
          </a:bodyPr>
          <a:lstStyle>
            <a:lvl1pPr marL="0" indent="0" algn="ctr">
              <a:lnSpc>
                <a:spcPts val="1600"/>
              </a:lnSpc>
              <a:spcAft>
                <a:spcPts val="600"/>
              </a:spcAft>
              <a:buFontTx/>
              <a:buNone/>
              <a:defRPr sz="1200">
                <a:solidFill>
                  <a:schemeClr val="tx2"/>
                </a:solidFill>
                <a:latin typeface="BentonSans Regular" pitchFamily="2" charset="0"/>
              </a:defRPr>
            </a:lvl1pPr>
            <a:lvl2pPr marL="169863" indent="-169863">
              <a:lnSpc>
                <a:spcPct val="100000"/>
              </a:lnSpc>
              <a:spcAft>
                <a:spcPts val="600"/>
              </a:spcAft>
              <a:buFontTx/>
              <a:buBlip>
                <a:blip r:embed="rId3"/>
              </a:buBlip>
              <a:defRPr sz="1000">
                <a:solidFill>
                  <a:schemeClr val="tx1"/>
                </a:solidFill>
                <a:latin typeface="BentonSans Regular" pitchFamily="2" charset="0"/>
              </a:defRPr>
            </a:lvl2pPr>
            <a:lvl3pPr marL="341313" indent="-171450">
              <a:lnSpc>
                <a:spcPct val="100000"/>
              </a:lnSpc>
              <a:buFont typeface="BentonSans Regular" pitchFamily="2" charset="0"/>
              <a:buChar char="−"/>
              <a:defRPr sz="1000">
                <a:solidFill>
                  <a:schemeClr val="tx1"/>
                </a:solidFill>
                <a:latin typeface="BentonSans Regular" pitchFamily="2" charset="0"/>
              </a:defRPr>
            </a:lvl3pPr>
            <a:lvl4pPr marL="511175" indent="-169863">
              <a:lnSpc>
                <a:spcPct val="100000"/>
              </a:lnSpc>
              <a:buFont typeface="Arial" pitchFamily="34" charset="0"/>
              <a:buChar char="•"/>
              <a:defRPr sz="1000">
                <a:solidFill>
                  <a:schemeClr val="tx1"/>
                </a:solidFill>
                <a:latin typeface="BentonSans Regular" pitchFamily="2" charset="0"/>
              </a:defRPr>
            </a:lvl4pPr>
            <a:lvl5pPr marL="690563" indent="-179388">
              <a:lnSpc>
                <a:spcPct val="100000"/>
              </a:lnSpc>
              <a:defRPr sz="10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2" name="Text Placeholder 20"/>
          <p:cNvSpPr>
            <a:spLocks noGrp="1"/>
          </p:cNvSpPr>
          <p:nvPr userDrawn="1">
            <p:ph type="body" sz="quarter" idx="30"/>
          </p:nvPr>
        </p:nvSpPr>
        <p:spPr bwMode="auto">
          <a:xfrm>
            <a:off x="7162265" y="2787488"/>
            <a:ext cx="1673460" cy="1117715"/>
          </a:xfrm>
        </p:spPr>
        <p:txBody>
          <a:bodyPr anchor="ctr" anchorCtr="0">
            <a:noAutofit/>
          </a:bodyPr>
          <a:lstStyle>
            <a:lvl1pPr marL="0" indent="0" algn="ctr">
              <a:lnSpc>
                <a:spcPts val="1600"/>
              </a:lnSpc>
              <a:spcAft>
                <a:spcPts val="600"/>
              </a:spcAft>
              <a:buFontTx/>
              <a:buNone/>
              <a:defRPr sz="1200">
                <a:solidFill>
                  <a:schemeClr val="tx2"/>
                </a:solidFill>
                <a:latin typeface="BentonSans Regular" pitchFamily="2" charset="0"/>
              </a:defRPr>
            </a:lvl1pPr>
            <a:lvl2pPr marL="169863" indent="-169863">
              <a:lnSpc>
                <a:spcPct val="100000"/>
              </a:lnSpc>
              <a:spcAft>
                <a:spcPts val="600"/>
              </a:spcAft>
              <a:buFontTx/>
              <a:buBlip>
                <a:blip r:embed="rId3"/>
              </a:buBlip>
              <a:defRPr sz="1000">
                <a:solidFill>
                  <a:schemeClr val="tx1"/>
                </a:solidFill>
                <a:latin typeface="BentonSans Regular" pitchFamily="2" charset="0"/>
              </a:defRPr>
            </a:lvl2pPr>
            <a:lvl3pPr marL="341313" indent="-171450">
              <a:lnSpc>
                <a:spcPct val="100000"/>
              </a:lnSpc>
              <a:buFont typeface="BentonSans Regular" pitchFamily="2" charset="0"/>
              <a:buChar char="−"/>
              <a:defRPr sz="1000">
                <a:solidFill>
                  <a:schemeClr val="tx1"/>
                </a:solidFill>
                <a:latin typeface="BentonSans Regular" pitchFamily="2" charset="0"/>
              </a:defRPr>
            </a:lvl3pPr>
            <a:lvl4pPr marL="511175" indent="-169863">
              <a:lnSpc>
                <a:spcPct val="100000"/>
              </a:lnSpc>
              <a:buFont typeface="Arial" pitchFamily="34" charset="0"/>
              <a:buChar char="•"/>
              <a:defRPr sz="1000">
                <a:solidFill>
                  <a:schemeClr val="tx1"/>
                </a:solidFill>
                <a:latin typeface="BentonSans Regular" pitchFamily="2" charset="0"/>
              </a:defRPr>
            </a:lvl4pPr>
            <a:lvl5pPr marL="690563" indent="-179388">
              <a:lnSpc>
                <a:spcPct val="100000"/>
              </a:lnSpc>
              <a:defRPr sz="10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2" name="Text Placeholder 20"/>
          <p:cNvSpPr>
            <a:spLocks noGrp="1"/>
          </p:cNvSpPr>
          <p:nvPr userDrawn="1">
            <p:ph type="body" sz="quarter" idx="31"/>
          </p:nvPr>
        </p:nvSpPr>
        <p:spPr bwMode="auto">
          <a:xfrm>
            <a:off x="152400" y="4034958"/>
            <a:ext cx="1981200" cy="1237129"/>
          </a:xfrm>
        </p:spPr>
        <p:txBody>
          <a:bodyPr anchor="ctr" anchorCtr="0">
            <a:noAutofit/>
          </a:bodyPr>
          <a:lstStyle>
            <a:lvl1pPr marL="0" indent="0" algn="ctr">
              <a:lnSpc>
                <a:spcPct val="100000"/>
              </a:lnSpc>
              <a:spcAft>
                <a:spcPts val="600"/>
              </a:spcAft>
              <a:buFontTx/>
              <a:buNone/>
              <a:defRPr sz="1600">
                <a:solidFill>
                  <a:schemeClr val="bg2"/>
                </a:solidFill>
                <a:latin typeface="BentonSans Regular" pitchFamily="2" charset="0"/>
              </a:defRPr>
            </a:lvl1pPr>
            <a:lvl2pPr marL="169863" indent="-169863">
              <a:lnSpc>
                <a:spcPct val="100000"/>
              </a:lnSpc>
              <a:spcAft>
                <a:spcPts val="600"/>
              </a:spcAft>
              <a:buFontTx/>
              <a:buBlip>
                <a:blip r:embed="rId3"/>
              </a:buBlip>
              <a:defRPr sz="1600">
                <a:solidFill>
                  <a:schemeClr val="bg2"/>
                </a:solidFill>
              </a:defRPr>
            </a:lvl2pPr>
            <a:lvl3pPr marL="341313" indent="-171450">
              <a:lnSpc>
                <a:spcPct val="100000"/>
              </a:lnSpc>
              <a:defRPr sz="1600">
                <a:solidFill>
                  <a:schemeClr val="bg2"/>
                </a:solidFill>
              </a:defRPr>
            </a:lvl3pPr>
            <a:lvl4pPr marL="511175" indent="-169863">
              <a:lnSpc>
                <a:spcPct val="100000"/>
              </a:lnSpc>
              <a:defRPr sz="1600">
                <a:solidFill>
                  <a:schemeClr val="bg2"/>
                </a:solidFill>
              </a:defRPr>
            </a:lvl4pPr>
            <a:lvl5pPr marL="690563" indent="-179388">
              <a:lnSpc>
                <a:spcPct val="100000"/>
              </a:lnSpc>
              <a:defRPr sz="1600">
                <a:solidFill>
                  <a:schemeClr val="bg2"/>
                </a:solidFill>
              </a:defRPr>
            </a:lvl5pPr>
          </a:lstStyle>
          <a:p>
            <a:pPr lvl="0"/>
            <a:r>
              <a:rPr lang="en-US"/>
              <a:t>Edit Master text styles</a:t>
            </a:r>
          </a:p>
        </p:txBody>
      </p:sp>
      <p:sp>
        <p:nvSpPr>
          <p:cNvPr id="63" name="Text Placeholder 20"/>
          <p:cNvSpPr>
            <a:spLocks noGrp="1"/>
          </p:cNvSpPr>
          <p:nvPr userDrawn="1">
            <p:ph type="body" sz="quarter" idx="32"/>
          </p:nvPr>
        </p:nvSpPr>
        <p:spPr bwMode="auto">
          <a:xfrm>
            <a:off x="2438400" y="4034958"/>
            <a:ext cx="1981200" cy="1237129"/>
          </a:xfrm>
        </p:spPr>
        <p:txBody>
          <a:bodyPr anchor="ctr" anchorCtr="0">
            <a:noAutofit/>
          </a:bodyPr>
          <a:lstStyle>
            <a:lvl1pPr marL="0" indent="0" algn="ctr">
              <a:lnSpc>
                <a:spcPct val="100000"/>
              </a:lnSpc>
              <a:spcAft>
                <a:spcPts val="600"/>
              </a:spcAft>
              <a:buFontTx/>
              <a:buNone/>
              <a:defRPr sz="1600">
                <a:solidFill>
                  <a:schemeClr val="bg2"/>
                </a:solidFill>
                <a:latin typeface="BentonSans Regular" pitchFamily="2" charset="0"/>
              </a:defRPr>
            </a:lvl1pPr>
            <a:lvl2pPr marL="169863" indent="-169863">
              <a:lnSpc>
                <a:spcPct val="100000"/>
              </a:lnSpc>
              <a:spcAft>
                <a:spcPts val="600"/>
              </a:spcAft>
              <a:buFontTx/>
              <a:buBlip>
                <a:blip r:embed="rId3"/>
              </a:buBlip>
              <a:defRPr sz="1600">
                <a:solidFill>
                  <a:schemeClr val="bg2"/>
                </a:solidFill>
              </a:defRPr>
            </a:lvl2pPr>
            <a:lvl3pPr marL="341313" indent="-171450">
              <a:lnSpc>
                <a:spcPct val="100000"/>
              </a:lnSpc>
              <a:defRPr sz="1600">
                <a:solidFill>
                  <a:schemeClr val="bg2"/>
                </a:solidFill>
              </a:defRPr>
            </a:lvl3pPr>
            <a:lvl4pPr marL="511175" indent="-169863">
              <a:lnSpc>
                <a:spcPct val="100000"/>
              </a:lnSpc>
              <a:defRPr sz="1600">
                <a:solidFill>
                  <a:schemeClr val="bg2"/>
                </a:solidFill>
              </a:defRPr>
            </a:lvl4pPr>
            <a:lvl5pPr marL="690563" indent="-179388">
              <a:lnSpc>
                <a:spcPct val="100000"/>
              </a:lnSpc>
              <a:defRPr sz="1600">
                <a:solidFill>
                  <a:schemeClr val="bg2"/>
                </a:solidFill>
              </a:defRPr>
            </a:lvl5pPr>
          </a:lstStyle>
          <a:p>
            <a:pPr lvl="0"/>
            <a:r>
              <a:rPr lang="en-US"/>
              <a:t>Edit Master text styles</a:t>
            </a:r>
          </a:p>
        </p:txBody>
      </p:sp>
      <p:sp>
        <p:nvSpPr>
          <p:cNvPr id="64" name="Text Placeholder 20"/>
          <p:cNvSpPr>
            <a:spLocks noGrp="1"/>
          </p:cNvSpPr>
          <p:nvPr userDrawn="1">
            <p:ph type="body" sz="quarter" idx="33"/>
          </p:nvPr>
        </p:nvSpPr>
        <p:spPr bwMode="auto">
          <a:xfrm>
            <a:off x="4724400" y="4034958"/>
            <a:ext cx="1981200" cy="1237129"/>
          </a:xfrm>
        </p:spPr>
        <p:txBody>
          <a:bodyPr anchor="ctr" anchorCtr="0">
            <a:noAutofit/>
          </a:bodyPr>
          <a:lstStyle>
            <a:lvl1pPr marL="0" indent="0" algn="ctr">
              <a:lnSpc>
                <a:spcPct val="100000"/>
              </a:lnSpc>
              <a:spcAft>
                <a:spcPts val="600"/>
              </a:spcAft>
              <a:buFontTx/>
              <a:buNone/>
              <a:defRPr sz="1600">
                <a:solidFill>
                  <a:schemeClr val="bg2"/>
                </a:solidFill>
                <a:latin typeface="BentonSans Regular" pitchFamily="2" charset="0"/>
              </a:defRPr>
            </a:lvl1pPr>
            <a:lvl2pPr marL="169863" indent="-169863">
              <a:lnSpc>
                <a:spcPct val="100000"/>
              </a:lnSpc>
              <a:spcAft>
                <a:spcPts val="600"/>
              </a:spcAft>
              <a:buFontTx/>
              <a:buBlip>
                <a:blip r:embed="rId3"/>
              </a:buBlip>
              <a:defRPr sz="1600">
                <a:solidFill>
                  <a:schemeClr val="bg2"/>
                </a:solidFill>
              </a:defRPr>
            </a:lvl2pPr>
            <a:lvl3pPr marL="341313" indent="-171450">
              <a:lnSpc>
                <a:spcPct val="100000"/>
              </a:lnSpc>
              <a:defRPr sz="1600">
                <a:solidFill>
                  <a:schemeClr val="bg2"/>
                </a:solidFill>
              </a:defRPr>
            </a:lvl3pPr>
            <a:lvl4pPr marL="511175" indent="-169863">
              <a:lnSpc>
                <a:spcPct val="100000"/>
              </a:lnSpc>
              <a:defRPr sz="1600">
                <a:solidFill>
                  <a:schemeClr val="bg2"/>
                </a:solidFill>
              </a:defRPr>
            </a:lvl4pPr>
            <a:lvl5pPr marL="690563" indent="-179388">
              <a:lnSpc>
                <a:spcPct val="100000"/>
              </a:lnSpc>
              <a:defRPr sz="1600">
                <a:solidFill>
                  <a:schemeClr val="bg2"/>
                </a:solidFill>
              </a:defRPr>
            </a:lvl5pPr>
          </a:lstStyle>
          <a:p>
            <a:pPr lvl="0"/>
            <a:r>
              <a:rPr lang="en-US"/>
              <a:t>Edit Master text styles</a:t>
            </a:r>
          </a:p>
        </p:txBody>
      </p:sp>
      <p:sp>
        <p:nvSpPr>
          <p:cNvPr id="65" name="Text Placeholder 20"/>
          <p:cNvSpPr>
            <a:spLocks noGrp="1"/>
          </p:cNvSpPr>
          <p:nvPr userDrawn="1">
            <p:ph type="body" sz="quarter" idx="34"/>
          </p:nvPr>
        </p:nvSpPr>
        <p:spPr bwMode="auto">
          <a:xfrm>
            <a:off x="7010400" y="4034958"/>
            <a:ext cx="1981200" cy="1237129"/>
          </a:xfrm>
        </p:spPr>
        <p:txBody>
          <a:bodyPr anchor="ctr" anchorCtr="0">
            <a:noAutofit/>
          </a:bodyPr>
          <a:lstStyle>
            <a:lvl1pPr marL="0" indent="0" algn="ctr">
              <a:lnSpc>
                <a:spcPct val="100000"/>
              </a:lnSpc>
              <a:spcAft>
                <a:spcPts val="600"/>
              </a:spcAft>
              <a:buFontTx/>
              <a:buNone/>
              <a:defRPr sz="1600">
                <a:solidFill>
                  <a:schemeClr val="bg2"/>
                </a:solidFill>
                <a:latin typeface="BentonSans Regular" pitchFamily="2" charset="0"/>
              </a:defRPr>
            </a:lvl1pPr>
            <a:lvl2pPr marL="169863" indent="-169863">
              <a:lnSpc>
                <a:spcPct val="100000"/>
              </a:lnSpc>
              <a:spcAft>
                <a:spcPts val="600"/>
              </a:spcAft>
              <a:buFontTx/>
              <a:buBlip>
                <a:blip r:embed="rId3"/>
              </a:buBlip>
              <a:defRPr sz="1600">
                <a:solidFill>
                  <a:schemeClr val="bg2"/>
                </a:solidFill>
              </a:defRPr>
            </a:lvl2pPr>
            <a:lvl3pPr marL="341313" indent="-171450">
              <a:lnSpc>
                <a:spcPct val="100000"/>
              </a:lnSpc>
              <a:defRPr sz="1600">
                <a:solidFill>
                  <a:schemeClr val="bg2"/>
                </a:solidFill>
              </a:defRPr>
            </a:lvl3pPr>
            <a:lvl4pPr marL="511175" indent="-169863">
              <a:lnSpc>
                <a:spcPct val="100000"/>
              </a:lnSpc>
              <a:defRPr sz="1600">
                <a:solidFill>
                  <a:schemeClr val="bg2"/>
                </a:solidFill>
              </a:defRPr>
            </a:lvl4pPr>
            <a:lvl5pPr marL="690563" indent="-179388">
              <a:lnSpc>
                <a:spcPct val="100000"/>
              </a:lnSpc>
              <a:defRPr sz="1600">
                <a:solidFill>
                  <a:schemeClr val="bg2"/>
                </a:solidFill>
              </a:defRPr>
            </a:lvl5pPr>
          </a:lstStyle>
          <a:p>
            <a:pPr lvl="0"/>
            <a:r>
              <a:rPr lang="en-US"/>
              <a:t>Edit Master text styles</a:t>
            </a:r>
          </a:p>
        </p:txBody>
      </p:sp>
      <p:sp>
        <p:nvSpPr>
          <p:cNvPr id="36" name="Subtitle 2"/>
          <p:cNvSpPr>
            <a:spLocks noGrp="1"/>
          </p:cNvSpPr>
          <p:nvPr>
            <p:ph type="subTitle" idx="18" hasCustomPrompt="1"/>
          </p:nvPr>
        </p:nvSpPr>
        <p:spPr bwMode="auto">
          <a:xfrm>
            <a:off x="228600" y="673100"/>
            <a:ext cx="8686800" cy="429768"/>
          </a:xfrm>
        </p:spPr>
        <p:txBody>
          <a:bodyPr tIns="0">
            <a:noAutofit/>
          </a:bodyPr>
          <a:lstStyle>
            <a:lvl1pPr marL="0" indent="0" algn="ctr">
              <a:spcBef>
                <a:spcPts val="0"/>
              </a:spcBef>
              <a:spcAft>
                <a:spcPts val="0"/>
              </a:spcAft>
              <a:buNone/>
              <a:defRPr sz="2000">
                <a:solidFill>
                  <a:schemeClr val="bg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34" name="Title 1"/>
          <p:cNvSpPr>
            <a:spLocks noGrp="1"/>
          </p:cNvSpPr>
          <p:nvPr>
            <p:ph type="title" hasCustomPrompt="1"/>
          </p:nvPr>
        </p:nvSpPr>
        <p:spPr bwMode="auto">
          <a:xfrm>
            <a:off x="228600" y="246888"/>
            <a:ext cx="8686800" cy="457200"/>
          </a:xfrm>
        </p:spPr>
        <p:txBody>
          <a:bodyPr/>
          <a:lstStyle>
            <a:lvl1pPr>
              <a:defRPr baseline="0">
                <a:solidFill>
                  <a:schemeClr val="tx2"/>
                </a:solidFill>
              </a:defRPr>
            </a:lvl1pPr>
          </a:lstStyle>
          <a:p>
            <a:r>
              <a:rPr lang="en-US" noProof="0" dirty="0"/>
              <a:t>CLICK TO EDIT MASTER TITLE STYLE</a:t>
            </a:r>
          </a:p>
        </p:txBody>
      </p:sp>
      <p:sp>
        <p:nvSpPr>
          <p:cNvPr id="35" name="Date Placeholder 34"/>
          <p:cNvSpPr>
            <a:spLocks noGrp="1"/>
          </p:cNvSpPr>
          <p:nvPr>
            <p:ph type="dt" sz="half" idx="35"/>
          </p:nvPr>
        </p:nvSpPr>
        <p:spPr/>
        <p:txBody>
          <a:bodyPr/>
          <a:lstStyle/>
          <a:p>
            <a:endParaRPr lang="en-US" dirty="0"/>
          </a:p>
        </p:txBody>
      </p:sp>
      <p:sp>
        <p:nvSpPr>
          <p:cNvPr id="39" name="Slide Number Placeholder 38"/>
          <p:cNvSpPr>
            <a:spLocks noGrp="1"/>
          </p:cNvSpPr>
          <p:nvPr>
            <p:ph type="sldNum" sz="quarter" idx="36"/>
          </p:nvPr>
        </p:nvSpPr>
        <p:spPr/>
        <p:txBody>
          <a:bodyPr/>
          <a:lstStyle/>
          <a:p>
            <a:fld id="{C9257289-562A-4E75-8276-20CFDD27D3B8}" type="slidenum">
              <a:rPr lang="en-US" smtClean="0"/>
              <a:pPr/>
              <a:t>‹#›</a:t>
            </a:fld>
            <a:endParaRPr lang="en-US" dirty="0"/>
          </a:p>
        </p:txBody>
      </p:sp>
      <p:sp>
        <p:nvSpPr>
          <p:cNvPr id="40" name="Footer Placeholder 39"/>
          <p:cNvSpPr>
            <a:spLocks noGrp="1"/>
          </p:cNvSpPr>
          <p:nvPr>
            <p:ph type="ftr" sz="quarter" idx="37"/>
          </p:nvPr>
        </p:nvSpPr>
        <p:spPr/>
        <p:txBody>
          <a:bodyPr/>
          <a:lstStyle/>
          <a:p>
            <a:r>
              <a:rPr lang="en-US" dirty="0"/>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Layou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30200" y="1598004"/>
            <a:ext cx="4114800" cy="4575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2"/>
          <p:cNvSpPr>
            <a:spLocks noGrp="1"/>
          </p:cNvSpPr>
          <p:nvPr>
            <p:ph type="subTitle" idx="18" hasCustomPrompt="1"/>
          </p:nvPr>
        </p:nvSpPr>
        <p:spPr bwMode="auto">
          <a:xfrm>
            <a:off x="228600" y="673100"/>
            <a:ext cx="8686800" cy="429768"/>
          </a:xfrm>
        </p:spPr>
        <p:txBody>
          <a:bodyPr tIns="0">
            <a:noAutofit/>
          </a:bodyPr>
          <a:lstStyle>
            <a:lvl1pPr marL="0" indent="0" algn="ctr">
              <a:spcBef>
                <a:spcPts val="0"/>
              </a:spcBef>
              <a:spcAft>
                <a:spcPts val="0"/>
              </a:spcAft>
              <a:buNone/>
              <a:defRPr sz="20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9" name="Content Placeholder 7"/>
          <p:cNvSpPr>
            <a:spLocks noGrp="1"/>
          </p:cNvSpPr>
          <p:nvPr>
            <p:ph sz="quarter" idx="19"/>
          </p:nvPr>
        </p:nvSpPr>
        <p:spPr>
          <a:xfrm>
            <a:off x="4716463" y="1598004"/>
            <a:ext cx="4114800" cy="4575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12" name="Date Placeholder 11"/>
          <p:cNvSpPr>
            <a:spLocks noGrp="1"/>
          </p:cNvSpPr>
          <p:nvPr>
            <p:ph type="dt" sz="half" idx="20"/>
          </p:nvPr>
        </p:nvSpPr>
        <p:spPr/>
        <p:txBody>
          <a:bodyPr/>
          <a:lstStyle/>
          <a:p>
            <a:endParaRPr lang="en-US" dirty="0"/>
          </a:p>
        </p:txBody>
      </p:sp>
      <p:sp>
        <p:nvSpPr>
          <p:cNvPr id="13" name="Slide Number Placeholder 12"/>
          <p:cNvSpPr>
            <a:spLocks noGrp="1"/>
          </p:cNvSpPr>
          <p:nvPr>
            <p:ph type="sldNum" sz="quarter" idx="21"/>
          </p:nvPr>
        </p:nvSpPr>
        <p:spPr/>
        <p:txBody>
          <a:bodyPr/>
          <a:lstStyle/>
          <a:p>
            <a:fld id="{C9257289-562A-4E75-8276-20CFDD27D3B8}" type="slidenum">
              <a:rPr lang="en-US" smtClean="0"/>
              <a:pPr/>
              <a:t>‹#›</a:t>
            </a:fld>
            <a:endParaRPr lang="en-US" dirty="0"/>
          </a:p>
        </p:txBody>
      </p:sp>
      <p:sp>
        <p:nvSpPr>
          <p:cNvPr id="14" name="Footer Placeholder 13"/>
          <p:cNvSpPr>
            <a:spLocks noGrp="1"/>
          </p:cNvSpPr>
          <p:nvPr>
            <p:ph type="ftr" sz="quarter" idx="22"/>
          </p:nvPr>
        </p:nvSpPr>
        <p:spPr/>
        <p:txBody>
          <a:bodyPr/>
          <a:lstStyle/>
          <a:p>
            <a:r>
              <a:rPr lang="en-US" dirty="0"/>
              <a:t>     </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with Left Side Overlay on Image">
    <p:spTree>
      <p:nvGrpSpPr>
        <p:cNvPr id="1" name=""/>
        <p:cNvGrpSpPr/>
        <p:nvPr/>
      </p:nvGrpSpPr>
      <p:grpSpPr>
        <a:xfrm>
          <a:off x="0" y="0"/>
          <a:ext cx="0" cy="0"/>
          <a:chOff x="0" y="0"/>
          <a:chExt cx="0" cy="0"/>
        </a:xfrm>
      </p:grpSpPr>
      <p:pic>
        <p:nvPicPr>
          <p:cNvPr id="10" name="Picture 9" descr="iStock_91572679_XXLARGE.jpg"/>
          <p:cNvPicPr>
            <a:picLocks noChangeAspect="1"/>
          </p:cNvPicPr>
          <p:nvPr userDrawn="1"/>
        </p:nvPicPr>
        <p:blipFill>
          <a:blip r:embed="rId2" cstate="screen"/>
          <a:srcRect/>
          <a:stretch>
            <a:fillRect/>
          </a:stretch>
        </p:blipFill>
        <p:spPr bwMode="ltGray">
          <a:xfrm>
            <a:off x="0" y="-1589"/>
            <a:ext cx="9144000" cy="6173789"/>
          </a:xfrm>
          <a:prstGeom prst="rect">
            <a:avLst/>
          </a:prstGeom>
          <a:noFill/>
          <a:ln>
            <a:noFill/>
          </a:ln>
        </p:spPr>
      </p:pic>
      <p:sp>
        <p:nvSpPr>
          <p:cNvPr id="12" name="Rectangle 11"/>
          <p:cNvSpPr/>
          <p:nvPr userDrawn="1"/>
        </p:nvSpPr>
        <p:spPr bwMode="ltGray">
          <a:xfrm>
            <a:off x="573739" y="0"/>
            <a:ext cx="5266944" cy="61722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15" name="Subtitle 2"/>
          <p:cNvSpPr>
            <a:spLocks noGrp="1"/>
          </p:cNvSpPr>
          <p:nvPr>
            <p:ph type="subTitle" idx="18" hasCustomPrompt="1"/>
          </p:nvPr>
        </p:nvSpPr>
        <p:spPr bwMode="auto">
          <a:xfrm>
            <a:off x="1149811" y="673100"/>
            <a:ext cx="4114800" cy="429768"/>
          </a:xfrm>
        </p:spPr>
        <p:txBody>
          <a:bodyPr tIns="0">
            <a:noAutofit/>
          </a:bodyPr>
          <a:lstStyle>
            <a:lvl1pPr marL="0" indent="0" algn="ctr">
              <a:spcBef>
                <a:spcPts val="0"/>
              </a:spcBef>
              <a:spcAft>
                <a:spcPts val="0"/>
              </a:spcAft>
              <a:buNone/>
              <a:defRPr sz="2000">
                <a:solidFill>
                  <a:schemeClr val="bg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title" hasCustomPrompt="1"/>
          </p:nvPr>
        </p:nvSpPr>
        <p:spPr bwMode="auto">
          <a:xfrm>
            <a:off x="1149811" y="246888"/>
            <a:ext cx="4114800" cy="426415"/>
          </a:xfrm>
        </p:spPr>
        <p:txBody>
          <a:bodyPr anchor="t" anchorCtr="0"/>
          <a:lstStyle>
            <a:lvl1pPr>
              <a:defRPr cap="all" baseline="0">
                <a:solidFill>
                  <a:schemeClr val="bg2"/>
                </a:solidFill>
              </a:defRPr>
            </a:lvl1pPr>
          </a:lstStyle>
          <a:p>
            <a:r>
              <a:rPr lang="en-US" dirty="0"/>
              <a:t>Click to edit title</a:t>
            </a:r>
            <a:endParaRPr lang="en-GB" dirty="0"/>
          </a:p>
        </p:txBody>
      </p:sp>
      <p:sp>
        <p:nvSpPr>
          <p:cNvPr id="9" name="Text Placeholder 8"/>
          <p:cNvSpPr>
            <a:spLocks noGrp="1"/>
          </p:cNvSpPr>
          <p:nvPr>
            <p:ph type="body" sz="quarter" idx="19"/>
          </p:nvPr>
        </p:nvSpPr>
        <p:spPr bwMode="invGray">
          <a:xfrm>
            <a:off x="1149812" y="3311236"/>
            <a:ext cx="4125452" cy="2494634"/>
          </a:xfrm>
        </p:spPr>
        <p:txBody>
          <a:bodyPr anchor="t" anchorCtr="0">
            <a:normAutofit/>
          </a:bodyPr>
          <a:lstStyle>
            <a:lvl1pPr marL="0" indent="0">
              <a:lnSpc>
                <a:spcPct val="100000"/>
              </a:lnSpc>
              <a:spcBef>
                <a:spcPts val="0"/>
              </a:spcBef>
              <a:spcAft>
                <a:spcPts val="1800"/>
              </a:spcAft>
              <a:buFontTx/>
              <a:buNone/>
              <a:defRPr sz="1600">
                <a:solidFill>
                  <a:schemeClr val="bg2"/>
                </a:solidFill>
                <a:latin typeface="BentonSans Regular" pitchFamily="2" charset="0"/>
              </a:defRPr>
            </a:lvl1pPr>
            <a:lvl2pPr marL="458788" indent="-225425">
              <a:lnSpc>
                <a:spcPct val="100000"/>
              </a:lnSpc>
              <a:spcBef>
                <a:spcPts val="400"/>
              </a:spcBef>
              <a:spcAft>
                <a:spcPts val="600"/>
              </a:spcAft>
              <a:buFontTx/>
              <a:buBlip>
                <a:blip r:embed="rId3"/>
              </a:buBlip>
              <a:defRPr sz="1600">
                <a:solidFill>
                  <a:schemeClr val="bg2"/>
                </a:solidFill>
                <a:latin typeface="BentonSans Regular" pitchFamily="2" charset="0"/>
              </a:defRPr>
            </a:lvl2pPr>
            <a:lvl3pPr marL="622300" indent="-157163">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3pPr>
            <a:lvl4pPr marL="806450" indent="-171450">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4pPr>
            <a:lvl5pPr marL="981075" indent="-169863">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5pPr>
            <a:lvl6pPr marL="1143000" indent="-173038">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Date Placeholder 13"/>
          <p:cNvSpPr>
            <a:spLocks noGrp="1"/>
          </p:cNvSpPr>
          <p:nvPr>
            <p:ph type="dt" sz="half" idx="20"/>
          </p:nvPr>
        </p:nvSpPr>
        <p:spPr/>
        <p:txBody>
          <a:bodyPr/>
          <a:lstStyle/>
          <a:p>
            <a:endParaRPr lang="en-US" dirty="0"/>
          </a:p>
        </p:txBody>
      </p:sp>
      <p:sp>
        <p:nvSpPr>
          <p:cNvPr id="16" name="Slide Number Placeholder 15"/>
          <p:cNvSpPr>
            <a:spLocks noGrp="1"/>
          </p:cNvSpPr>
          <p:nvPr>
            <p:ph type="sldNum" sz="quarter" idx="21"/>
          </p:nvPr>
        </p:nvSpPr>
        <p:spPr/>
        <p:txBody>
          <a:bodyPr/>
          <a:lstStyle/>
          <a:p>
            <a:fld id="{C9257289-562A-4E75-8276-20CFDD27D3B8}" type="slidenum">
              <a:rPr lang="en-US" smtClean="0"/>
              <a:pPr/>
              <a:t>‹#›</a:t>
            </a:fld>
            <a:endParaRPr lang="en-US" dirty="0"/>
          </a:p>
        </p:txBody>
      </p:sp>
      <p:sp>
        <p:nvSpPr>
          <p:cNvPr id="17" name="Footer Placeholder 16"/>
          <p:cNvSpPr>
            <a:spLocks noGrp="1"/>
          </p:cNvSpPr>
          <p:nvPr>
            <p:ph type="ftr" sz="quarter" idx="22"/>
          </p:nvPr>
        </p:nvSpPr>
        <p:spPr/>
        <p:txBody>
          <a:bodyPr/>
          <a:lstStyle/>
          <a:p>
            <a:r>
              <a:rPr lang="en-US" dirty="0"/>
              <a:t>     </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on Solid Color">
    <p:spTree>
      <p:nvGrpSpPr>
        <p:cNvPr id="1" name=""/>
        <p:cNvGrpSpPr/>
        <p:nvPr/>
      </p:nvGrpSpPr>
      <p:grpSpPr>
        <a:xfrm>
          <a:off x="0" y="0"/>
          <a:ext cx="0" cy="0"/>
          <a:chOff x="0" y="0"/>
          <a:chExt cx="0" cy="0"/>
        </a:xfrm>
      </p:grpSpPr>
      <p:sp>
        <p:nvSpPr>
          <p:cNvPr id="12" name="Rectangle 11"/>
          <p:cNvSpPr/>
          <p:nvPr userDrawn="1"/>
        </p:nvSpPr>
        <p:spPr bwMode="ltGray">
          <a:xfrm>
            <a:off x="0" y="0"/>
            <a:ext cx="9144000" cy="6172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11" name="Subtitle 2"/>
          <p:cNvSpPr>
            <a:spLocks noGrp="1"/>
          </p:cNvSpPr>
          <p:nvPr>
            <p:ph type="subTitle" idx="18" hasCustomPrompt="1"/>
          </p:nvPr>
        </p:nvSpPr>
        <p:spPr bwMode="auto">
          <a:xfrm>
            <a:off x="228600" y="673100"/>
            <a:ext cx="8686800" cy="429768"/>
          </a:xfrm>
        </p:spPr>
        <p:txBody>
          <a:bodyPr tIns="0">
            <a:noAutofit/>
          </a:bodyPr>
          <a:lstStyle>
            <a:lvl1pPr marL="0" indent="0" algn="ctr">
              <a:spcBef>
                <a:spcPts val="0"/>
              </a:spcBef>
              <a:spcAft>
                <a:spcPts val="0"/>
              </a:spcAft>
              <a:buNone/>
              <a:defRPr sz="2000">
                <a:solidFill>
                  <a:schemeClr val="bg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9" name="Title 1"/>
          <p:cNvSpPr>
            <a:spLocks noGrp="1"/>
          </p:cNvSpPr>
          <p:nvPr>
            <p:ph type="title" hasCustomPrompt="1"/>
          </p:nvPr>
        </p:nvSpPr>
        <p:spPr bwMode="auto">
          <a:xfrm>
            <a:off x="228600" y="246888"/>
            <a:ext cx="8686800" cy="457200"/>
          </a:xfrm>
        </p:spPr>
        <p:txBody>
          <a:bodyPr/>
          <a:lstStyle>
            <a:lvl1pPr>
              <a:defRPr baseline="0">
                <a:solidFill>
                  <a:schemeClr val="bg2"/>
                </a:solidFill>
              </a:defRPr>
            </a:lvl1pPr>
          </a:lstStyle>
          <a:p>
            <a:r>
              <a:rPr lang="en-US" noProof="0" dirty="0"/>
              <a:t>CLICK TO EDIT MASTER TITLE STYLE</a:t>
            </a:r>
          </a:p>
        </p:txBody>
      </p:sp>
      <p:sp>
        <p:nvSpPr>
          <p:cNvPr id="13" name="Text Placeholder 8"/>
          <p:cNvSpPr>
            <a:spLocks noGrp="1"/>
          </p:cNvSpPr>
          <p:nvPr>
            <p:ph type="body" sz="quarter" idx="19"/>
          </p:nvPr>
        </p:nvSpPr>
        <p:spPr bwMode="invGray">
          <a:xfrm>
            <a:off x="355530" y="3311236"/>
            <a:ext cx="8548758" cy="2494634"/>
          </a:xfrm>
        </p:spPr>
        <p:txBody>
          <a:bodyPr anchor="t" anchorCtr="0">
            <a:normAutofit/>
          </a:bodyPr>
          <a:lstStyle>
            <a:lvl1pPr marL="0" indent="0">
              <a:lnSpc>
                <a:spcPct val="100000"/>
              </a:lnSpc>
              <a:spcBef>
                <a:spcPts val="0"/>
              </a:spcBef>
              <a:spcAft>
                <a:spcPts val="1800"/>
              </a:spcAft>
              <a:buFontTx/>
              <a:buNone/>
              <a:defRPr sz="1600">
                <a:solidFill>
                  <a:schemeClr val="bg2"/>
                </a:solidFill>
                <a:latin typeface="BentonSans Regular" pitchFamily="2" charset="0"/>
              </a:defRPr>
            </a:lvl1pPr>
            <a:lvl2pPr marL="458788" indent="-225425">
              <a:lnSpc>
                <a:spcPct val="100000"/>
              </a:lnSpc>
              <a:spcBef>
                <a:spcPts val="400"/>
              </a:spcBef>
              <a:spcAft>
                <a:spcPts val="600"/>
              </a:spcAft>
              <a:buFontTx/>
              <a:buBlip>
                <a:blip r:embed="rId2"/>
              </a:buBlip>
              <a:defRPr sz="1600">
                <a:solidFill>
                  <a:schemeClr val="bg2"/>
                </a:solidFill>
                <a:latin typeface="BentonSans Regular" pitchFamily="2" charset="0"/>
              </a:defRPr>
            </a:lvl2pPr>
            <a:lvl3pPr marL="622300" indent="-157163">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3pPr>
            <a:lvl4pPr marL="806450" indent="-171450">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4pPr>
            <a:lvl5pPr marL="981075" indent="-169863">
              <a:lnSpc>
                <a:spcPct val="100000"/>
              </a:lnSpc>
              <a:spcBef>
                <a:spcPts val="400"/>
              </a:spcBef>
              <a:spcAft>
                <a:spcPts val="400"/>
              </a:spcAft>
              <a:buClr>
                <a:schemeClr val="bg2"/>
              </a:buClr>
              <a:buFont typeface="BentonSans Regular" pitchFamily="2" charset="0"/>
              <a:buChar char="−"/>
              <a:defRPr sz="1200">
                <a:solidFill>
                  <a:schemeClr val="bg2"/>
                </a:solidFill>
                <a:latin typeface="BentonSans Regular" pitchFamily="2" charset="0"/>
              </a:defRPr>
            </a:lvl5pPr>
            <a:lvl6pPr marL="1143000" indent="-173038">
              <a:lnSpc>
                <a:spcPct val="100000"/>
              </a:lnSpc>
              <a:spcBef>
                <a:spcPts val="400"/>
              </a:spcBef>
              <a:spcAft>
                <a:spcPts val="400"/>
              </a:spcAft>
              <a:buClr>
                <a:schemeClr val="bg2"/>
              </a:buClr>
              <a:buFont typeface="Arial" pitchFamily="34" charset="0"/>
              <a:buChar char="•"/>
              <a:defRPr sz="1200">
                <a:solidFill>
                  <a:schemeClr val="bg2"/>
                </a:solidFill>
                <a:latin typeface="BentonSans Regular" pitchFamily="2"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Date Placeholder 9"/>
          <p:cNvSpPr>
            <a:spLocks noGrp="1"/>
          </p:cNvSpPr>
          <p:nvPr>
            <p:ph type="dt" sz="half" idx="20"/>
          </p:nvPr>
        </p:nvSpPr>
        <p:spPr/>
        <p:txBody>
          <a:bodyPr/>
          <a:lstStyle/>
          <a:p>
            <a:endParaRPr lang="en-US" dirty="0"/>
          </a:p>
        </p:txBody>
      </p:sp>
      <p:sp>
        <p:nvSpPr>
          <p:cNvPr id="15" name="Slide Number Placeholder 14"/>
          <p:cNvSpPr>
            <a:spLocks noGrp="1"/>
          </p:cNvSpPr>
          <p:nvPr>
            <p:ph type="sldNum" sz="quarter" idx="21"/>
          </p:nvPr>
        </p:nvSpPr>
        <p:spPr/>
        <p:txBody>
          <a:bodyPr/>
          <a:lstStyle/>
          <a:p>
            <a:fld id="{C9257289-562A-4E75-8276-20CFDD27D3B8}" type="slidenum">
              <a:rPr lang="en-US" smtClean="0"/>
              <a:pPr/>
              <a:t>‹#›</a:t>
            </a:fld>
            <a:endParaRPr lang="en-US" dirty="0"/>
          </a:p>
        </p:txBody>
      </p:sp>
      <p:sp>
        <p:nvSpPr>
          <p:cNvPr id="16" name="Footer Placeholder 15"/>
          <p:cNvSpPr>
            <a:spLocks noGrp="1"/>
          </p:cNvSpPr>
          <p:nvPr>
            <p:ph type="ftr" sz="quarter" idx="22"/>
          </p:nvPr>
        </p:nvSpPr>
        <p:spPr/>
        <p:txBody>
          <a:bodyPr/>
          <a:lstStyle/>
          <a:p>
            <a:r>
              <a:rPr lang="en-US" dirty="0"/>
              <a:t>     </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 icon checkerboard with lower callout">
    <p:bg>
      <p:bgPr>
        <a:solidFill>
          <a:schemeClr val="bg2"/>
        </a:solidFill>
        <a:effectLst/>
      </p:bgPr>
    </p:bg>
    <p:spTree>
      <p:nvGrpSpPr>
        <p:cNvPr id="1" name=""/>
        <p:cNvGrpSpPr/>
        <p:nvPr/>
      </p:nvGrpSpPr>
      <p:grpSpPr>
        <a:xfrm>
          <a:off x="0" y="0"/>
          <a:ext cx="0" cy="0"/>
          <a:chOff x="0" y="0"/>
          <a:chExt cx="0" cy="0"/>
        </a:xfrm>
      </p:grpSpPr>
      <p:grpSp>
        <p:nvGrpSpPr>
          <p:cNvPr id="44" name="Group 43"/>
          <p:cNvGrpSpPr/>
          <p:nvPr userDrawn="1"/>
        </p:nvGrpSpPr>
        <p:grpSpPr bwMode="ltGray">
          <a:xfrm>
            <a:off x="0" y="1240611"/>
            <a:ext cx="9144000" cy="3977196"/>
            <a:chOff x="0" y="1240611"/>
            <a:chExt cx="9144000" cy="3977196"/>
          </a:xfrm>
        </p:grpSpPr>
        <p:sp>
          <p:nvSpPr>
            <p:cNvPr id="35" name="Rectangle 34"/>
            <p:cNvSpPr/>
            <p:nvPr/>
          </p:nvSpPr>
          <p:spPr bwMode="ltGray">
            <a:xfrm>
              <a:off x="1828800" y="1240611"/>
              <a:ext cx="1828800" cy="198859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ntonSans Regular" pitchFamily="2" charset="0"/>
              </a:endParaRPr>
            </a:p>
          </p:txBody>
        </p:sp>
        <p:sp>
          <p:nvSpPr>
            <p:cNvPr id="38" name="Rectangle 37"/>
            <p:cNvSpPr/>
            <p:nvPr/>
          </p:nvSpPr>
          <p:spPr bwMode="ltGray">
            <a:xfrm>
              <a:off x="5486400" y="1240611"/>
              <a:ext cx="1828800" cy="198859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ntonSans Regular" pitchFamily="2" charset="0"/>
              </a:endParaRPr>
            </a:p>
          </p:txBody>
        </p:sp>
        <p:sp>
          <p:nvSpPr>
            <p:cNvPr id="41" name="Rectangle 40"/>
            <p:cNvSpPr/>
            <p:nvPr/>
          </p:nvSpPr>
          <p:spPr bwMode="ltGray">
            <a:xfrm>
              <a:off x="7315200" y="1240611"/>
              <a:ext cx="1828800" cy="198859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ntonSans Regular" pitchFamily="2" charset="0"/>
              </a:endParaRPr>
            </a:p>
          </p:txBody>
        </p:sp>
        <p:sp>
          <p:nvSpPr>
            <p:cNvPr id="42" name="Rectangle 41"/>
            <p:cNvSpPr/>
            <p:nvPr/>
          </p:nvSpPr>
          <p:spPr bwMode="ltGray">
            <a:xfrm>
              <a:off x="0" y="1240611"/>
              <a:ext cx="1828800" cy="198859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ntonSans Regular" pitchFamily="2" charset="0"/>
              </a:endParaRPr>
            </a:p>
          </p:txBody>
        </p:sp>
        <p:sp>
          <p:nvSpPr>
            <p:cNvPr id="43" name="Rectangle 42"/>
            <p:cNvSpPr/>
            <p:nvPr/>
          </p:nvSpPr>
          <p:spPr bwMode="ltGray">
            <a:xfrm>
              <a:off x="3657600" y="1240611"/>
              <a:ext cx="1828800" cy="19885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ntonSans Regular" pitchFamily="2" charset="0"/>
              </a:endParaRPr>
            </a:p>
          </p:txBody>
        </p:sp>
        <p:sp>
          <p:nvSpPr>
            <p:cNvPr id="28" name="Rectangle 27"/>
            <p:cNvSpPr/>
            <p:nvPr/>
          </p:nvSpPr>
          <p:spPr bwMode="ltGray">
            <a:xfrm>
              <a:off x="7315200" y="3229209"/>
              <a:ext cx="1828800" cy="198859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ntonSans Regular" pitchFamily="2" charset="0"/>
              </a:endParaRPr>
            </a:p>
          </p:txBody>
        </p:sp>
        <p:sp>
          <p:nvSpPr>
            <p:cNvPr id="30" name="Rectangle 29"/>
            <p:cNvSpPr/>
            <p:nvPr/>
          </p:nvSpPr>
          <p:spPr bwMode="ltGray">
            <a:xfrm>
              <a:off x="3657600" y="3229209"/>
              <a:ext cx="1828800" cy="198859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ntonSans Regular" pitchFamily="2" charset="0"/>
              </a:endParaRPr>
            </a:p>
          </p:txBody>
        </p:sp>
        <p:sp>
          <p:nvSpPr>
            <p:cNvPr id="31" name="Rectangle 30"/>
            <p:cNvSpPr/>
            <p:nvPr/>
          </p:nvSpPr>
          <p:spPr bwMode="ltGray">
            <a:xfrm>
              <a:off x="0" y="3229209"/>
              <a:ext cx="1828800" cy="198859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ntonSans Regular" pitchFamily="2" charset="0"/>
              </a:endParaRPr>
            </a:p>
          </p:txBody>
        </p:sp>
        <p:sp>
          <p:nvSpPr>
            <p:cNvPr id="32" name="Rectangle 31"/>
            <p:cNvSpPr/>
            <p:nvPr/>
          </p:nvSpPr>
          <p:spPr bwMode="ltGray">
            <a:xfrm>
              <a:off x="1828800" y="3229209"/>
              <a:ext cx="1828800" cy="198859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ntonSans Regular" pitchFamily="2" charset="0"/>
              </a:endParaRPr>
            </a:p>
          </p:txBody>
        </p:sp>
        <p:sp>
          <p:nvSpPr>
            <p:cNvPr id="33" name="Rectangle 32"/>
            <p:cNvSpPr/>
            <p:nvPr/>
          </p:nvSpPr>
          <p:spPr bwMode="ltGray">
            <a:xfrm>
              <a:off x="5486400" y="3229209"/>
              <a:ext cx="1828800" cy="198859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ntonSans Regular" pitchFamily="2" charset="0"/>
              </a:endParaRPr>
            </a:p>
          </p:txBody>
        </p:sp>
      </p:grpSp>
      <p:sp>
        <p:nvSpPr>
          <p:cNvPr id="29" name="Text Placeholder 20"/>
          <p:cNvSpPr>
            <a:spLocks noGrp="1"/>
          </p:cNvSpPr>
          <p:nvPr>
            <p:ph type="body" sz="quarter" idx="22" hasCustomPrompt="1"/>
          </p:nvPr>
        </p:nvSpPr>
        <p:spPr bwMode="auto">
          <a:xfrm>
            <a:off x="9145" y="2235549"/>
            <a:ext cx="1810512" cy="1006158"/>
          </a:xfrm>
        </p:spPr>
        <p:txBody>
          <a:bodyPr anchor="ctr" anchorCtr="0">
            <a:noAutofit/>
          </a:bodyPr>
          <a:lstStyle>
            <a:lvl1pPr marL="0" indent="0" algn="ctr">
              <a:spcBef>
                <a:spcPts val="0"/>
              </a:spcBef>
              <a:spcAft>
                <a:spcPts val="0"/>
              </a:spcAft>
              <a:buFontTx/>
              <a:buNone/>
              <a:defRPr sz="1100">
                <a:solidFill>
                  <a:schemeClr val="accent1"/>
                </a:solidFill>
                <a:latin typeface="BentonSans Regular" pitchFamily="2" charset="0"/>
              </a:defRPr>
            </a:lvl1pPr>
            <a:lvl2pPr marL="169863" indent="-169863">
              <a:spcBef>
                <a:spcPts val="0"/>
              </a:spcBef>
              <a:spcAft>
                <a:spcPts val="300"/>
              </a:spcAft>
              <a:buFontTx/>
              <a:buBlip>
                <a:blip r:embed="rId2"/>
              </a:buBlip>
              <a:defRPr sz="1000">
                <a:solidFill>
                  <a:schemeClr val="bg2"/>
                </a:solidFill>
              </a:defRPr>
            </a:lvl2pPr>
            <a:lvl3pPr marL="341313" indent="-171450">
              <a:defRPr sz="1000">
                <a:solidFill>
                  <a:schemeClr val="bg2"/>
                </a:solidFill>
              </a:defRPr>
            </a:lvl3pPr>
            <a:lvl4pPr marL="511175" indent="-169863">
              <a:defRPr sz="1000">
                <a:solidFill>
                  <a:schemeClr val="bg2"/>
                </a:solidFill>
              </a:defRPr>
            </a:lvl4pPr>
            <a:lvl5pPr marL="690563" indent="-179388">
              <a:defRPr sz="1000">
                <a:solidFill>
                  <a:schemeClr val="bg2"/>
                </a:solidFill>
              </a:defRPr>
            </a:lvl5pPr>
          </a:lstStyle>
          <a:p>
            <a:pPr lvl="0"/>
            <a:r>
              <a:rPr lang="en-US" dirty="0"/>
              <a:t>0000</a:t>
            </a:r>
          </a:p>
          <a:p>
            <a:pPr lvl="0"/>
            <a:r>
              <a:rPr lang="en-US" dirty="0"/>
              <a:t>Click to edit Master text styles</a:t>
            </a:r>
            <a:endParaRPr lang="en-GB" dirty="0"/>
          </a:p>
        </p:txBody>
      </p:sp>
      <p:sp>
        <p:nvSpPr>
          <p:cNvPr id="50" name="Text Placeholder 20"/>
          <p:cNvSpPr>
            <a:spLocks noGrp="1"/>
          </p:cNvSpPr>
          <p:nvPr>
            <p:ph type="body" sz="quarter" idx="27" hasCustomPrompt="1"/>
          </p:nvPr>
        </p:nvSpPr>
        <p:spPr bwMode="auto">
          <a:xfrm>
            <a:off x="0" y="4137501"/>
            <a:ext cx="1810512" cy="1006158"/>
          </a:xfrm>
        </p:spPr>
        <p:txBody>
          <a:bodyPr anchor="ctr" anchorCtr="0">
            <a:noAutofit/>
          </a:bodyPr>
          <a:lstStyle>
            <a:lvl1pPr marL="0" indent="0" algn="ctr">
              <a:spcBef>
                <a:spcPts val="0"/>
              </a:spcBef>
              <a:spcAft>
                <a:spcPts val="0"/>
              </a:spcAft>
              <a:buFontTx/>
              <a:buNone/>
              <a:defRPr sz="1100">
                <a:solidFill>
                  <a:schemeClr val="accent1"/>
                </a:solidFill>
                <a:latin typeface="BentonSans Regular" pitchFamily="2" charset="0"/>
              </a:defRPr>
            </a:lvl1pPr>
            <a:lvl2pPr marL="169863" indent="-169863">
              <a:spcBef>
                <a:spcPts val="0"/>
              </a:spcBef>
              <a:spcAft>
                <a:spcPts val="300"/>
              </a:spcAft>
              <a:buFontTx/>
              <a:buBlip>
                <a:blip r:embed="rId2"/>
              </a:buBlip>
              <a:defRPr sz="1000">
                <a:solidFill>
                  <a:schemeClr val="bg2"/>
                </a:solidFill>
              </a:defRPr>
            </a:lvl2pPr>
            <a:lvl3pPr marL="341313" indent="-171450">
              <a:defRPr sz="1000">
                <a:solidFill>
                  <a:schemeClr val="bg2"/>
                </a:solidFill>
              </a:defRPr>
            </a:lvl3pPr>
            <a:lvl4pPr marL="511175" indent="-169863">
              <a:defRPr sz="1000">
                <a:solidFill>
                  <a:schemeClr val="bg2"/>
                </a:solidFill>
              </a:defRPr>
            </a:lvl4pPr>
            <a:lvl5pPr marL="690563" indent="-179388">
              <a:defRPr sz="1000">
                <a:solidFill>
                  <a:schemeClr val="bg2"/>
                </a:solidFill>
              </a:defRPr>
            </a:lvl5pPr>
          </a:lstStyle>
          <a:p>
            <a:pPr lvl="0"/>
            <a:r>
              <a:rPr lang="en-US" dirty="0"/>
              <a:t>0000</a:t>
            </a:r>
          </a:p>
          <a:p>
            <a:pPr lvl="0"/>
            <a:r>
              <a:rPr lang="en-US" dirty="0"/>
              <a:t>Click to edit Master text styles</a:t>
            </a:r>
            <a:endParaRPr lang="en-GB" dirty="0"/>
          </a:p>
        </p:txBody>
      </p:sp>
      <p:sp>
        <p:nvSpPr>
          <p:cNvPr id="51" name="Text Placeholder 20"/>
          <p:cNvSpPr>
            <a:spLocks noGrp="1"/>
          </p:cNvSpPr>
          <p:nvPr>
            <p:ph type="body" sz="quarter" idx="28" hasCustomPrompt="1"/>
          </p:nvPr>
        </p:nvSpPr>
        <p:spPr bwMode="auto">
          <a:xfrm>
            <a:off x="1837945" y="2235549"/>
            <a:ext cx="1810512" cy="1006158"/>
          </a:xfrm>
        </p:spPr>
        <p:txBody>
          <a:bodyPr anchor="ctr" anchorCtr="0">
            <a:noAutofit/>
          </a:bodyPr>
          <a:lstStyle>
            <a:lvl1pPr marL="0" indent="0" algn="ctr">
              <a:spcBef>
                <a:spcPts val="0"/>
              </a:spcBef>
              <a:spcAft>
                <a:spcPts val="0"/>
              </a:spcAft>
              <a:buFontTx/>
              <a:buNone/>
              <a:defRPr sz="1100">
                <a:solidFill>
                  <a:schemeClr val="accent1"/>
                </a:solidFill>
                <a:latin typeface="BentonSans Regular" pitchFamily="2" charset="0"/>
              </a:defRPr>
            </a:lvl1pPr>
            <a:lvl2pPr marL="169863" indent="-169863">
              <a:spcBef>
                <a:spcPts val="0"/>
              </a:spcBef>
              <a:spcAft>
                <a:spcPts val="300"/>
              </a:spcAft>
              <a:buFontTx/>
              <a:buBlip>
                <a:blip r:embed="rId2"/>
              </a:buBlip>
              <a:defRPr sz="1000">
                <a:solidFill>
                  <a:schemeClr val="bg2"/>
                </a:solidFill>
              </a:defRPr>
            </a:lvl2pPr>
            <a:lvl3pPr marL="341313" indent="-171450">
              <a:defRPr sz="1000">
                <a:solidFill>
                  <a:schemeClr val="bg2"/>
                </a:solidFill>
              </a:defRPr>
            </a:lvl3pPr>
            <a:lvl4pPr marL="511175" indent="-169863">
              <a:defRPr sz="1000">
                <a:solidFill>
                  <a:schemeClr val="bg2"/>
                </a:solidFill>
              </a:defRPr>
            </a:lvl4pPr>
            <a:lvl5pPr marL="690563" indent="-179388">
              <a:defRPr sz="1000">
                <a:solidFill>
                  <a:schemeClr val="bg2"/>
                </a:solidFill>
              </a:defRPr>
            </a:lvl5pPr>
          </a:lstStyle>
          <a:p>
            <a:pPr lvl="0"/>
            <a:r>
              <a:rPr lang="en-US" dirty="0"/>
              <a:t>0000</a:t>
            </a:r>
          </a:p>
          <a:p>
            <a:pPr lvl="0"/>
            <a:r>
              <a:rPr lang="en-US" dirty="0"/>
              <a:t>Click to edit Master text styles</a:t>
            </a:r>
            <a:endParaRPr lang="en-GB" dirty="0"/>
          </a:p>
        </p:txBody>
      </p:sp>
      <p:sp>
        <p:nvSpPr>
          <p:cNvPr id="52" name="Text Placeholder 20"/>
          <p:cNvSpPr>
            <a:spLocks noGrp="1"/>
          </p:cNvSpPr>
          <p:nvPr>
            <p:ph type="body" sz="quarter" idx="29" hasCustomPrompt="1"/>
          </p:nvPr>
        </p:nvSpPr>
        <p:spPr bwMode="auto">
          <a:xfrm>
            <a:off x="1828800" y="4137501"/>
            <a:ext cx="1810512" cy="1006158"/>
          </a:xfrm>
        </p:spPr>
        <p:txBody>
          <a:bodyPr anchor="ctr" anchorCtr="0">
            <a:noAutofit/>
          </a:bodyPr>
          <a:lstStyle>
            <a:lvl1pPr marL="0" indent="0" algn="ctr">
              <a:spcBef>
                <a:spcPts val="0"/>
              </a:spcBef>
              <a:spcAft>
                <a:spcPts val="0"/>
              </a:spcAft>
              <a:buFontTx/>
              <a:buNone/>
              <a:defRPr sz="1100">
                <a:solidFill>
                  <a:schemeClr val="accent1"/>
                </a:solidFill>
                <a:latin typeface="BentonSans Regular" pitchFamily="2" charset="0"/>
              </a:defRPr>
            </a:lvl1pPr>
            <a:lvl2pPr marL="169863" indent="-169863">
              <a:spcBef>
                <a:spcPts val="0"/>
              </a:spcBef>
              <a:spcAft>
                <a:spcPts val="300"/>
              </a:spcAft>
              <a:buFontTx/>
              <a:buBlip>
                <a:blip r:embed="rId2"/>
              </a:buBlip>
              <a:defRPr sz="1000">
                <a:solidFill>
                  <a:schemeClr val="bg2"/>
                </a:solidFill>
              </a:defRPr>
            </a:lvl2pPr>
            <a:lvl3pPr marL="341313" indent="-171450">
              <a:defRPr sz="1000">
                <a:solidFill>
                  <a:schemeClr val="bg2"/>
                </a:solidFill>
              </a:defRPr>
            </a:lvl3pPr>
            <a:lvl4pPr marL="511175" indent="-169863">
              <a:defRPr sz="1000">
                <a:solidFill>
                  <a:schemeClr val="bg2"/>
                </a:solidFill>
              </a:defRPr>
            </a:lvl4pPr>
            <a:lvl5pPr marL="690563" indent="-179388">
              <a:defRPr sz="1000">
                <a:solidFill>
                  <a:schemeClr val="bg2"/>
                </a:solidFill>
              </a:defRPr>
            </a:lvl5pPr>
          </a:lstStyle>
          <a:p>
            <a:pPr lvl="0"/>
            <a:r>
              <a:rPr lang="en-US" dirty="0"/>
              <a:t>0000</a:t>
            </a:r>
          </a:p>
          <a:p>
            <a:pPr lvl="0"/>
            <a:r>
              <a:rPr lang="en-US" dirty="0"/>
              <a:t>Click to edit Master text styles</a:t>
            </a:r>
            <a:endParaRPr lang="en-GB" dirty="0"/>
          </a:p>
        </p:txBody>
      </p:sp>
      <p:sp>
        <p:nvSpPr>
          <p:cNvPr id="53" name="Text Placeholder 20"/>
          <p:cNvSpPr>
            <a:spLocks noGrp="1"/>
          </p:cNvSpPr>
          <p:nvPr>
            <p:ph type="body" sz="quarter" idx="30" hasCustomPrompt="1"/>
          </p:nvPr>
        </p:nvSpPr>
        <p:spPr bwMode="auto">
          <a:xfrm>
            <a:off x="3666745" y="2235549"/>
            <a:ext cx="1810512" cy="1006158"/>
          </a:xfrm>
        </p:spPr>
        <p:txBody>
          <a:bodyPr anchor="ctr" anchorCtr="0">
            <a:noAutofit/>
          </a:bodyPr>
          <a:lstStyle>
            <a:lvl1pPr marL="0" indent="0" algn="ctr">
              <a:spcBef>
                <a:spcPts val="0"/>
              </a:spcBef>
              <a:spcAft>
                <a:spcPts val="0"/>
              </a:spcAft>
              <a:buFontTx/>
              <a:buNone/>
              <a:defRPr sz="1100">
                <a:solidFill>
                  <a:schemeClr val="bg2"/>
                </a:solidFill>
                <a:latin typeface="BentonSans Regular" pitchFamily="2" charset="0"/>
              </a:defRPr>
            </a:lvl1pPr>
            <a:lvl2pPr marL="169863" indent="-169863">
              <a:spcBef>
                <a:spcPts val="0"/>
              </a:spcBef>
              <a:spcAft>
                <a:spcPts val="300"/>
              </a:spcAft>
              <a:buFontTx/>
              <a:buBlip>
                <a:blip r:embed="rId2"/>
              </a:buBlip>
              <a:defRPr sz="1000">
                <a:solidFill>
                  <a:schemeClr val="bg2"/>
                </a:solidFill>
              </a:defRPr>
            </a:lvl2pPr>
            <a:lvl3pPr marL="341313" indent="-171450">
              <a:defRPr sz="1000">
                <a:solidFill>
                  <a:schemeClr val="bg2"/>
                </a:solidFill>
              </a:defRPr>
            </a:lvl3pPr>
            <a:lvl4pPr marL="511175" indent="-169863">
              <a:defRPr sz="1000">
                <a:solidFill>
                  <a:schemeClr val="bg2"/>
                </a:solidFill>
              </a:defRPr>
            </a:lvl4pPr>
            <a:lvl5pPr marL="690563" indent="-179388">
              <a:defRPr sz="1000">
                <a:solidFill>
                  <a:schemeClr val="bg2"/>
                </a:solidFill>
              </a:defRPr>
            </a:lvl5pPr>
          </a:lstStyle>
          <a:p>
            <a:pPr lvl="0"/>
            <a:r>
              <a:rPr lang="en-US" dirty="0"/>
              <a:t>0000</a:t>
            </a:r>
          </a:p>
          <a:p>
            <a:pPr lvl="0"/>
            <a:r>
              <a:rPr lang="en-US" dirty="0"/>
              <a:t>Click to edit Master text styles</a:t>
            </a:r>
            <a:endParaRPr lang="en-GB" dirty="0"/>
          </a:p>
        </p:txBody>
      </p:sp>
      <p:sp>
        <p:nvSpPr>
          <p:cNvPr id="54" name="Text Placeholder 20"/>
          <p:cNvSpPr>
            <a:spLocks noGrp="1"/>
          </p:cNvSpPr>
          <p:nvPr>
            <p:ph type="body" sz="quarter" idx="31" hasCustomPrompt="1"/>
          </p:nvPr>
        </p:nvSpPr>
        <p:spPr bwMode="auto">
          <a:xfrm>
            <a:off x="3657600" y="4137501"/>
            <a:ext cx="1810512" cy="1006158"/>
          </a:xfrm>
        </p:spPr>
        <p:txBody>
          <a:bodyPr anchor="ctr" anchorCtr="0">
            <a:noAutofit/>
          </a:bodyPr>
          <a:lstStyle>
            <a:lvl1pPr marL="0" indent="0" algn="ctr">
              <a:spcBef>
                <a:spcPts val="0"/>
              </a:spcBef>
              <a:spcAft>
                <a:spcPts val="0"/>
              </a:spcAft>
              <a:buFontTx/>
              <a:buNone/>
              <a:defRPr sz="1100">
                <a:solidFill>
                  <a:schemeClr val="accent1"/>
                </a:solidFill>
                <a:latin typeface="BentonSans Regular" pitchFamily="2" charset="0"/>
              </a:defRPr>
            </a:lvl1pPr>
            <a:lvl2pPr marL="169863" indent="-169863">
              <a:spcBef>
                <a:spcPts val="0"/>
              </a:spcBef>
              <a:spcAft>
                <a:spcPts val="300"/>
              </a:spcAft>
              <a:buFontTx/>
              <a:buBlip>
                <a:blip r:embed="rId2"/>
              </a:buBlip>
              <a:defRPr sz="1000">
                <a:solidFill>
                  <a:schemeClr val="bg2"/>
                </a:solidFill>
              </a:defRPr>
            </a:lvl2pPr>
            <a:lvl3pPr marL="341313" indent="-171450">
              <a:defRPr sz="1000">
                <a:solidFill>
                  <a:schemeClr val="bg2"/>
                </a:solidFill>
              </a:defRPr>
            </a:lvl3pPr>
            <a:lvl4pPr marL="511175" indent="-169863">
              <a:defRPr sz="1000">
                <a:solidFill>
                  <a:schemeClr val="bg2"/>
                </a:solidFill>
              </a:defRPr>
            </a:lvl4pPr>
            <a:lvl5pPr marL="690563" indent="-179388">
              <a:defRPr sz="1000">
                <a:solidFill>
                  <a:schemeClr val="bg2"/>
                </a:solidFill>
              </a:defRPr>
            </a:lvl5pPr>
          </a:lstStyle>
          <a:p>
            <a:pPr lvl="0"/>
            <a:r>
              <a:rPr lang="en-US" dirty="0"/>
              <a:t>0000</a:t>
            </a:r>
          </a:p>
          <a:p>
            <a:pPr lvl="0"/>
            <a:r>
              <a:rPr lang="en-US" dirty="0"/>
              <a:t>Click to edit Master text styles</a:t>
            </a:r>
            <a:endParaRPr lang="en-GB" dirty="0"/>
          </a:p>
        </p:txBody>
      </p:sp>
      <p:sp>
        <p:nvSpPr>
          <p:cNvPr id="55" name="Text Placeholder 20"/>
          <p:cNvSpPr>
            <a:spLocks noGrp="1"/>
          </p:cNvSpPr>
          <p:nvPr>
            <p:ph type="body" sz="quarter" idx="32" hasCustomPrompt="1"/>
          </p:nvPr>
        </p:nvSpPr>
        <p:spPr bwMode="auto">
          <a:xfrm>
            <a:off x="5495545" y="2235549"/>
            <a:ext cx="1810512" cy="1006158"/>
          </a:xfrm>
        </p:spPr>
        <p:txBody>
          <a:bodyPr anchor="ctr" anchorCtr="0">
            <a:noAutofit/>
          </a:bodyPr>
          <a:lstStyle>
            <a:lvl1pPr marL="0" indent="0" algn="ctr">
              <a:spcBef>
                <a:spcPts val="0"/>
              </a:spcBef>
              <a:spcAft>
                <a:spcPts val="0"/>
              </a:spcAft>
              <a:buFontTx/>
              <a:buNone/>
              <a:defRPr sz="1100">
                <a:solidFill>
                  <a:schemeClr val="accent1"/>
                </a:solidFill>
                <a:latin typeface="BentonSans Regular" pitchFamily="2" charset="0"/>
              </a:defRPr>
            </a:lvl1pPr>
            <a:lvl2pPr marL="169863" indent="-169863">
              <a:spcBef>
                <a:spcPts val="0"/>
              </a:spcBef>
              <a:spcAft>
                <a:spcPts val="300"/>
              </a:spcAft>
              <a:buFontTx/>
              <a:buBlip>
                <a:blip r:embed="rId2"/>
              </a:buBlip>
              <a:defRPr sz="1000">
                <a:solidFill>
                  <a:schemeClr val="bg2"/>
                </a:solidFill>
              </a:defRPr>
            </a:lvl2pPr>
            <a:lvl3pPr marL="341313" indent="-171450">
              <a:defRPr sz="1000">
                <a:solidFill>
                  <a:schemeClr val="bg2"/>
                </a:solidFill>
              </a:defRPr>
            </a:lvl3pPr>
            <a:lvl4pPr marL="511175" indent="-169863">
              <a:defRPr sz="1000">
                <a:solidFill>
                  <a:schemeClr val="bg2"/>
                </a:solidFill>
              </a:defRPr>
            </a:lvl4pPr>
            <a:lvl5pPr marL="690563" indent="-179388">
              <a:defRPr sz="1000">
                <a:solidFill>
                  <a:schemeClr val="bg2"/>
                </a:solidFill>
              </a:defRPr>
            </a:lvl5pPr>
          </a:lstStyle>
          <a:p>
            <a:pPr lvl="0"/>
            <a:r>
              <a:rPr lang="en-US" dirty="0"/>
              <a:t>0000</a:t>
            </a:r>
          </a:p>
          <a:p>
            <a:pPr lvl="0"/>
            <a:r>
              <a:rPr lang="en-US" dirty="0"/>
              <a:t>Click to edit Master text styles</a:t>
            </a:r>
            <a:endParaRPr lang="en-GB" dirty="0"/>
          </a:p>
        </p:txBody>
      </p:sp>
      <p:sp>
        <p:nvSpPr>
          <p:cNvPr id="56" name="Text Placeholder 20"/>
          <p:cNvSpPr>
            <a:spLocks noGrp="1"/>
          </p:cNvSpPr>
          <p:nvPr>
            <p:ph type="body" sz="quarter" idx="33" hasCustomPrompt="1"/>
          </p:nvPr>
        </p:nvSpPr>
        <p:spPr bwMode="auto">
          <a:xfrm>
            <a:off x="5486400" y="4137501"/>
            <a:ext cx="1810512" cy="1006158"/>
          </a:xfrm>
        </p:spPr>
        <p:txBody>
          <a:bodyPr anchor="ctr" anchorCtr="0">
            <a:noAutofit/>
          </a:bodyPr>
          <a:lstStyle>
            <a:lvl1pPr marL="0" indent="0" algn="ctr">
              <a:spcBef>
                <a:spcPts val="0"/>
              </a:spcBef>
              <a:spcAft>
                <a:spcPts val="0"/>
              </a:spcAft>
              <a:buFontTx/>
              <a:buNone/>
              <a:defRPr sz="1100">
                <a:solidFill>
                  <a:schemeClr val="accent1"/>
                </a:solidFill>
                <a:latin typeface="BentonSans Regular" pitchFamily="2" charset="0"/>
              </a:defRPr>
            </a:lvl1pPr>
            <a:lvl2pPr marL="169863" indent="-169863">
              <a:spcBef>
                <a:spcPts val="0"/>
              </a:spcBef>
              <a:spcAft>
                <a:spcPts val="300"/>
              </a:spcAft>
              <a:buFontTx/>
              <a:buBlip>
                <a:blip r:embed="rId2"/>
              </a:buBlip>
              <a:defRPr sz="1000">
                <a:solidFill>
                  <a:schemeClr val="bg2"/>
                </a:solidFill>
              </a:defRPr>
            </a:lvl2pPr>
            <a:lvl3pPr marL="341313" indent="-171450">
              <a:defRPr sz="1000">
                <a:solidFill>
                  <a:schemeClr val="bg2"/>
                </a:solidFill>
              </a:defRPr>
            </a:lvl3pPr>
            <a:lvl4pPr marL="511175" indent="-169863">
              <a:defRPr sz="1000">
                <a:solidFill>
                  <a:schemeClr val="bg2"/>
                </a:solidFill>
              </a:defRPr>
            </a:lvl4pPr>
            <a:lvl5pPr marL="690563" indent="-179388">
              <a:defRPr sz="1000">
                <a:solidFill>
                  <a:schemeClr val="bg2"/>
                </a:solidFill>
              </a:defRPr>
            </a:lvl5pPr>
          </a:lstStyle>
          <a:p>
            <a:pPr lvl="0"/>
            <a:r>
              <a:rPr lang="en-US" dirty="0"/>
              <a:t>0000</a:t>
            </a:r>
          </a:p>
          <a:p>
            <a:pPr lvl="0"/>
            <a:r>
              <a:rPr lang="en-US" dirty="0"/>
              <a:t>Click to edit Master text styles</a:t>
            </a:r>
            <a:endParaRPr lang="en-GB" dirty="0"/>
          </a:p>
        </p:txBody>
      </p:sp>
      <p:sp>
        <p:nvSpPr>
          <p:cNvPr id="57" name="Text Placeholder 20"/>
          <p:cNvSpPr>
            <a:spLocks noGrp="1"/>
          </p:cNvSpPr>
          <p:nvPr>
            <p:ph type="body" sz="quarter" idx="34" hasCustomPrompt="1"/>
          </p:nvPr>
        </p:nvSpPr>
        <p:spPr bwMode="auto">
          <a:xfrm>
            <a:off x="7333488" y="2235549"/>
            <a:ext cx="1810512" cy="1006158"/>
          </a:xfrm>
        </p:spPr>
        <p:txBody>
          <a:bodyPr anchor="ctr" anchorCtr="0">
            <a:noAutofit/>
          </a:bodyPr>
          <a:lstStyle>
            <a:lvl1pPr marL="0" indent="0" algn="ctr">
              <a:spcBef>
                <a:spcPts val="0"/>
              </a:spcBef>
              <a:spcAft>
                <a:spcPts val="0"/>
              </a:spcAft>
              <a:buFontTx/>
              <a:buNone/>
              <a:defRPr sz="1100">
                <a:solidFill>
                  <a:schemeClr val="accent1"/>
                </a:solidFill>
                <a:latin typeface="BentonSans Regular" pitchFamily="2" charset="0"/>
              </a:defRPr>
            </a:lvl1pPr>
            <a:lvl2pPr marL="169863" indent="-169863">
              <a:spcBef>
                <a:spcPts val="0"/>
              </a:spcBef>
              <a:spcAft>
                <a:spcPts val="300"/>
              </a:spcAft>
              <a:buFontTx/>
              <a:buBlip>
                <a:blip r:embed="rId2"/>
              </a:buBlip>
              <a:defRPr sz="1000">
                <a:solidFill>
                  <a:schemeClr val="bg2"/>
                </a:solidFill>
              </a:defRPr>
            </a:lvl2pPr>
            <a:lvl3pPr marL="341313" indent="-171450">
              <a:defRPr sz="1000">
                <a:solidFill>
                  <a:schemeClr val="bg2"/>
                </a:solidFill>
              </a:defRPr>
            </a:lvl3pPr>
            <a:lvl4pPr marL="511175" indent="-169863">
              <a:defRPr sz="1000">
                <a:solidFill>
                  <a:schemeClr val="bg2"/>
                </a:solidFill>
              </a:defRPr>
            </a:lvl4pPr>
            <a:lvl5pPr marL="690563" indent="-179388">
              <a:defRPr sz="1000">
                <a:solidFill>
                  <a:schemeClr val="bg2"/>
                </a:solidFill>
              </a:defRPr>
            </a:lvl5pPr>
          </a:lstStyle>
          <a:p>
            <a:pPr lvl="0"/>
            <a:r>
              <a:rPr lang="en-US" dirty="0"/>
              <a:t>0000</a:t>
            </a:r>
          </a:p>
          <a:p>
            <a:pPr lvl="0"/>
            <a:r>
              <a:rPr lang="en-US" dirty="0"/>
              <a:t>Click to edit Master text styles</a:t>
            </a:r>
            <a:endParaRPr lang="en-GB" dirty="0"/>
          </a:p>
        </p:txBody>
      </p:sp>
      <p:sp>
        <p:nvSpPr>
          <p:cNvPr id="58" name="Text Placeholder 20"/>
          <p:cNvSpPr>
            <a:spLocks noGrp="1"/>
          </p:cNvSpPr>
          <p:nvPr>
            <p:ph type="body" sz="quarter" idx="35" hasCustomPrompt="1"/>
          </p:nvPr>
        </p:nvSpPr>
        <p:spPr bwMode="auto">
          <a:xfrm>
            <a:off x="7324343" y="4137501"/>
            <a:ext cx="1810512" cy="1006158"/>
          </a:xfrm>
        </p:spPr>
        <p:txBody>
          <a:bodyPr anchor="ctr" anchorCtr="0">
            <a:noAutofit/>
          </a:bodyPr>
          <a:lstStyle>
            <a:lvl1pPr marL="0" indent="0" algn="ctr">
              <a:spcBef>
                <a:spcPts val="0"/>
              </a:spcBef>
              <a:spcAft>
                <a:spcPts val="0"/>
              </a:spcAft>
              <a:buFontTx/>
              <a:buNone/>
              <a:defRPr sz="1100">
                <a:solidFill>
                  <a:schemeClr val="accent1"/>
                </a:solidFill>
                <a:latin typeface="BentonSans Regular" pitchFamily="2" charset="0"/>
              </a:defRPr>
            </a:lvl1pPr>
            <a:lvl2pPr marL="169863" indent="-169863">
              <a:spcBef>
                <a:spcPts val="0"/>
              </a:spcBef>
              <a:spcAft>
                <a:spcPts val="300"/>
              </a:spcAft>
              <a:buFontTx/>
              <a:buBlip>
                <a:blip r:embed="rId2"/>
              </a:buBlip>
              <a:defRPr sz="1000">
                <a:solidFill>
                  <a:schemeClr val="bg2"/>
                </a:solidFill>
              </a:defRPr>
            </a:lvl2pPr>
            <a:lvl3pPr marL="341313" indent="-171450">
              <a:defRPr sz="1000">
                <a:solidFill>
                  <a:schemeClr val="bg2"/>
                </a:solidFill>
              </a:defRPr>
            </a:lvl3pPr>
            <a:lvl4pPr marL="511175" indent="-169863">
              <a:defRPr sz="1000">
                <a:solidFill>
                  <a:schemeClr val="bg2"/>
                </a:solidFill>
              </a:defRPr>
            </a:lvl4pPr>
            <a:lvl5pPr marL="690563" indent="-179388">
              <a:defRPr sz="1000">
                <a:solidFill>
                  <a:schemeClr val="bg2"/>
                </a:solidFill>
              </a:defRPr>
            </a:lvl5pPr>
          </a:lstStyle>
          <a:p>
            <a:pPr lvl="0"/>
            <a:r>
              <a:rPr lang="en-US" dirty="0"/>
              <a:t>0000</a:t>
            </a:r>
          </a:p>
          <a:p>
            <a:pPr lvl="0"/>
            <a:r>
              <a:rPr lang="en-US" dirty="0"/>
              <a:t>Click to edit Master text styles</a:t>
            </a:r>
            <a:endParaRPr lang="en-GB" dirty="0"/>
          </a:p>
        </p:txBody>
      </p:sp>
      <p:sp>
        <p:nvSpPr>
          <p:cNvPr id="45" name="Text Placeholder 20"/>
          <p:cNvSpPr>
            <a:spLocks noGrp="1"/>
          </p:cNvSpPr>
          <p:nvPr>
            <p:ph type="body" sz="quarter" idx="36"/>
          </p:nvPr>
        </p:nvSpPr>
        <p:spPr bwMode="auto">
          <a:xfrm>
            <a:off x="0" y="5434013"/>
            <a:ext cx="9144000" cy="739775"/>
          </a:xfrm>
          <a:solidFill>
            <a:schemeClr val="accent4">
              <a:lumMod val="40000"/>
              <a:lumOff val="60000"/>
            </a:schemeClr>
          </a:solidFill>
        </p:spPr>
        <p:txBody>
          <a:bodyPr anchor="ctr">
            <a:noAutofit/>
          </a:bodyPr>
          <a:lstStyle>
            <a:lvl1pPr marL="0" marR="0" indent="0" algn="ctr" defTabSz="914400" rtl="0" eaLnBrk="1" fontAlgn="auto" latinLnBrk="0" hangingPunct="1">
              <a:lnSpc>
                <a:spcPct val="100000"/>
              </a:lnSpc>
              <a:spcBef>
                <a:spcPts val="300"/>
              </a:spcBef>
              <a:spcAft>
                <a:spcPts val="300"/>
              </a:spcAft>
              <a:buClrTx/>
              <a:buSzTx/>
              <a:buFontTx/>
              <a:buNone/>
              <a:tabLst/>
              <a:defRPr sz="1000" cap="none" baseline="0">
                <a:solidFill>
                  <a:schemeClr val="accent1"/>
                </a:solidFill>
                <a:latin typeface="BentonSans Regular" pitchFamily="2" charset="0"/>
              </a:defRPr>
            </a:lvl1pPr>
            <a:lvl2pPr marL="169863" indent="-169863">
              <a:lnSpc>
                <a:spcPct val="100000"/>
              </a:lnSpc>
              <a:spcAft>
                <a:spcPts val="600"/>
              </a:spcAft>
              <a:buFontTx/>
              <a:buBlip>
                <a:blip r:embed="rId3"/>
              </a:buBlip>
              <a:defRPr sz="1000">
                <a:solidFill>
                  <a:schemeClr val="accent6"/>
                </a:solidFill>
              </a:defRPr>
            </a:lvl2pPr>
            <a:lvl3pPr marL="341313" indent="-171450">
              <a:lnSpc>
                <a:spcPct val="100000"/>
              </a:lnSpc>
              <a:defRPr sz="1000">
                <a:solidFill>
                  <a:schemeClr val="accent6"/>
                </a:solidFill>
              </a:defRPr>
            </a:lvl3pPr>
            <a:lvl4pPr marL="511175" indent="-169863">
              <a:lnSpc>
                <a:spcPct val="100000"/>
              </a:lnSpc>
              <a:defRPr sz="1000">
                <a:solidFill>
                  <a:schemeClr val="accent6"/>
                </a:solidFill>
              </a:defRPr>
            </a:lvl4pPr>
            <a:lvl5pPr marL="690563" indent="-179388">
              <a:lnSpc>
                <a:spcPct val="100000"/>
              </a:lnSpc>
              <a:defRPr sz="1000">
                <a:solidFill>
                  <a:schemeClr val="accent6"/>
                </a:solidFill>
              </a:defRPr>
            </a:lvl5pPr>
          </a:lstStyle>
          <a:p>
            <a:pPr lvl="0"/>
            <a:r>
              <a:rPr lang="en-US"/>
              <a:t>Edit Master text styles</a:t>
            </a:r>
          </a:p>
        </p:txBody>
      </p:sp>
      <p:sp>
        <p:nvSpPr>
          <p:cNvPr id="34" name="Text Placeholder 20"/>
          <p:cNvSpPr>
            <a:spLocks noGrp="1"/>
          </p:cNvSpPr>
          <p:nvPr>
            <p:ph type="body" sz="quarter" idx="26"/>
          </p:nvPr>
        </p:nvSpPr>
        <p:spPr bwMode="ltGray">
          <a:xfrm>
            <a:off x="0" y="5152880"/>
            <a:ext cx="9144000" cy="301751"/>
          </a:xfrm>
          <a:solidFill>
            <a:schemeClr val="accent1"/>
          </a:solidFill>
        </p:spPr>
        <p:txBody>
          <a:bodyPr anchor="ctr">
            <a:noAutofit/>
          </a:bodyPr>
          <a:lstStyle>
            <a:lvl1pPr marL="0" marR="0" indent="0" algn="ctr" defTabSz="914400" rtl="0" eaLnBrk="1" fontAlgn="auto" latinLnBrk="0" hangingPunct="1">
              <a:lnSpc>
                <a:spcPct val="100000"/>
              </a:lnSpc>
              <a:spcBef>
                <a:spcPts val="300"/>
              </a:spcBef>
              <a:spcAft>
                <a:spcPts val="300"/>
              </a:spcAft>
              <a:buClrTx/>
              <a:buSzTx/>
              <a:buFontTx/>
              <a:buNone/>
              <a:tabLst/>
              <a:defRPr sz="1300" cap="all" baseline="0">
                <a:solidFill>
                  <a:schemeClr val="bg2"/>
                </a:solidFill>
                <a:latin typeface="BentonSans Medium" pitchFamily="2" charset="0"/>
              </a:defRPr>
            </a:lvl1pPr>
            <a:lvl2pPr marL="169863" indent="-169863">
              <a:lnSpc>
                <a:spcPct val="100000"/>
              </a:lnSpc>
              <a:spcAft>
                <a:spcPts val="600"/>
              </a:spcAft>
              <a:buFontTx/>
              <a:buBlip>
                <a:blip r:embed="rId3"/>
              </a:buBlip>
              <a:defRPr sz="1000">
                <a:solidFill>
                  <a:schemeClr val="accent6"/>
                </a:solidFill>
              </a:defRPr>
            </a:lvl2pPr>
            <a:lvl3pPr marL="341313" indent="-171450">
              <a:lnSpc>
                <a:spcPct val="100000"/>
              </a:lnSpc>
              <a:defRPr sz="1000">
                <a:solidFill>
                  <a:schemeClr val="accent6"/>
                </a:solidFill>
              </a:defRPr>
            </a:lvl3pPr>
            <a:lvl4pPr marL="511175" indent="-169863">
              <a:lnSpc>
                <a:spcPct val="100000"/>
              </a:lnSpc>
              <a:defRPr sz="1000">
                <a:solidFill>
                  <a:schemeClr val="accent6"/>
                </a:solidFill>
              </a:defRPr>
            </a:lvl4pPr>
            <a:lvl5pPr marL="690563" indent="-179388">
              <a:lnSpc>
                <a:spcPct val="100000"/>
              </a:lnSpc>
              <a:defRPr sz="1000">
                <a:solidFill>
                  <a:schemeClr val="accent6"/>
                </a:solidFill>
              </a:defRPr>
            </a:lvl5pPr>
          </a:lstStyle>
          <a:p>
            <a:pPr lvl="0"/>
            <a:r>
              <a:rPr lang="en-US"/>
              <a:t>Edit Master text styles</a:t>
            </a:r>
          </a:p>
        </p:txBody>
      </p:sp>
      <p:sp>
        <p:nvSpPr>
          <p:cNvPr id="37" name="Subtitle 2"/>
          <p:cNvSpPr>
            <a:spLocks noGrp="1"/>
          </p:cNvSpPr>
          <p:nvPr>
            <p:ph type="subTitle" idx="18" hasCustomPrompt="1"/>
          </p:nvPr>
        </p:nvSpPr>
        <p:spPr bwMode="auto">
          <a:xfrm>
            <a:off x="228600" y="673100"/>
            <a:ext cx="8686800" cy="429768"/>
          </a:xfrm>
        </p:spPr>
        <p:txBody>
          <a:bodyPr tIns="0">
            <a:noAutofit/>
          </a:bodyPr>
          <a:lstStyle>
            <a:lvl1pPr marL="0" indent="0" algn="ctr">
              <a:spcBef>
                <a:spcPts val="0"/>
              </a:spcBef>
              <a:spcAft>
                <a:spcPts val="0"/>
              </a:spcAft>
              <a:buNone/>
              <a:defRPr sz="20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36" name="Title 1"/>
          <p:cNvSpPr>
            <a:spLocks noGrp="1"/>
          </p:cNvSpPr>
          <p:nvPr>
            <p:ph type="title" hasCustomPrompt="1"/>
          </p:nvPr>
        </p:nvSpPr>
        <p:spPr bwMode="auto">
          <a:xfrm>
            <a:off x="228600" y="246888"/>
            <a:ext cx="8686800" cy="457200"/>
          </a:xfrm>
        </p:spPr>
        <p:txBody>
          <a:bodyPr/>
          <a:lstStyle>
            <a:lvl1pPr>
              <a:defRPr baseline="0">
                <a:solidFill>
                  <a:schemeClr val="tx2"/>
                </a:solidFill>
              </a:defRPr>
            </a:lvl1pPr>
          </a:lstStyle>
          <a:p>
            <a:r>
              <a:rPr lang="en-US" noProof="0" dirty="0"/>
              <a:t>CLICK TO EDIT MASTER TITLE STYLE</a:t>
            </a:r>
          </a:p>
        </p:txBody>
      </p:sp>
      <p:sp>
        <p:nvSpPr>
          <p:cNvPr id="47" name="Date Placeholder 46"/>
          <p:cNvSpPr>
            <a:spLocks noGrp="1"/>
          </p:cNvSpPr>
          <p:nvPr>
            <p:ph type="dt" sz="half" idx="37"/>
          </p:nvPr>
        </p:nvSpPr>
        <p:spPr/>
        <p:txBody>
          <a:bodyPr/>
          <a:lstStyle/>
          <a:p>
            <a:endParaRPr lang="en-US" dirty="0"/>
          </a:p>
        </p:txBody>
      </p:sp>
      <p:sp>
        <p:nvSpPr>
          <p:cNvPr id="48" name="Slide Number Placeholder 47"/>
          <p:cNvSpPr>
            <a:spLocks noGrp="1"/>
          </p:cNvSpPr>
          <p:nvPr>
            <p:ph type="sldNum" sz="quarter" idx="38"/>
          </p:nvPr>
        </p:nvSpPr>
        <p:spPr/>
        <p:txBody>
          <a:bodyPr/>
          <a:lstStyle/>
          <a:p>
            <a:fld id="{C9257289-562A-4E75-8276-20CFDD27D3B8}" type="slidenum">
              <a:rPr lang="en-US" smtClean="0"/>
              <a:pPr/>
              <a:t>‹#›</a:t>
            </a:fld>
            <a:endParaRPr lang="en-US" dirty="0"/>
          </a:p>
        </p:txBody>
      </p:sp>
      <p:sp>
        <p:nvSpPr>
          <p:cNvPr id="49" name="Footer Placeholder 48"/>
          <p:cNvSpPr>
            <a:spLocks noGrp="1"/>
          </p:cNvSpPr>
          <p:nvPr>
            <p:ph type="ftr" sz="quarter" idx="39"/>
          </p:nvPr>
        </p:nvSpPr>
        <p:spPr/>
        <p:txBody>
          <a:bodyPr/>
          <a:lstStyle/>
          <a:p>
            <a:r>
              <a:rPr lang="en-US" dirty="0"/>
              <a:t>     </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meline with text">
    <p:spTree>
      <p:nvGrpSpPr>
        <p:cNvPr id="1" name=""/>
        <p:cNvGrpSpPr/>
        <p:nvPr/>
      </p:nvGrpSpPr>
      <p:grpSpPr>
        <a:xfrm>
          <a:off x="0" y="0"/>
          <a:ext cx="0" cy="0"/>
          <a:chOff x="0" y="0"/>
          <a:chExt cx="0" cy="0"/>
        </a:xfrm>
      </p:grpSpPr>
      <p:cxnSp>
        <p:nvCxnSpPr>
          <p:cNvPr id="30" name="Straight Arrow Connector 29"/>
          <p:cNvCxnSpPr/>
          <p:nvPr userDrawn="1"/>
        </p:nvCxnSpPr>
        <p:spPr bwMode="gray">
          <a:xfrm>
            <a:off x="0" y="3532101"/>
            <a:ext cx="8916988" cy="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userDrawn="1"/>
        </p:nvSpPr>
        <p:spPr bwMode="gray">
          <a:xfrm>
            <a:off x="2068949" y="2559431"/>
            <a:ext cx="482040" cy="4820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600" dirty="0">
              <a:latin typeface="BentonSans Medium" pitchFamily="2" charset="0"/>
            </a:endParaRPr>
          </a:p>
        </p:txBody>
      </p:sp>
      <p:sp>
        <p:nvSpPr>
          <p:cNvPr id="50" name="Text Placeholder 23"/>
          <p:cNvSpPr>
            <a:spLocks noGrp="1"/>
          </p:cNvSpPr>
          <p:nvPr>
            <p:ph type="body" sz="quarter" idx="19"/>
          </p:nvPr>
        </p:nvSpPr>
        <p:spPr bwMode="auto">
          <a:xfrm>
            <a:off x="1669889" y="4371724"/>
            <a:ext cx="1280160" cy="1280160"/>
          </a:xfrm>
        </p:spPr>
        <p:txBody>
          <a:bodyPr>
            <a:noAutofit/>
          </a:bodyPr>
          <a:lstStyle>
            <a:lvl1pPr marL="0" indent="0" algn="ctr">
              <a:buFontTx/>
              <a:buNone/>
              <a:defRPr sz="1000">
                <a:latin typeface="BentonSans Regular" pitchFamily="2" charset="0"/>
              </a:defRPr>
            </a:lvl1pPr>
          </a:lstStyle>
          <a:p>
            <a:pPr lvl="0"/>
            <a:r>
              <a:rPr lang="en-US"/>
              <a:t>Edit Master text styles</a:t>
            </a:r>
          </a:p>
        </p:txBody>
      </p:sp>
      <p:cxnSp>
        <p:nvCxnSpPr>
          <p:cNvPr id="52" name="Straight Connector 51"/>
          <p:cNvCxnSpPr/>
          <p:nvPr userDrawn="1"/>
        </p:nvCxnSpPr>
        <p:spPr bwMode="gray">
          <a:xfrm>
            <a:off x="2309969" y="3041469"/>
            <a:ext cx="1" cy="133025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6" name="Text Placeholder 23"/>
          <p:cNvSpPr>
            <a:spLocks noGrp="1"/>
          </p:cNvSpPr>
          <p:nvPr>
            <p:ph type="body" sz="quarter" idx="20"/>
          </p:nvPr>
        </p:nvSpPr>
        <p:spPr bwMode="auto">
          <a:xfrm>
            <a:off x="2400737" y="1173480"/>
            <a:ext cx="1280160" cy="1282008"/>
          </a:xfrm>
        </p:spPr>
        <p:txBody>
          <a:bodyPr anchor="b" anchorCtr="0">
            <a:noAutofit/>
          </a:bodyPr>
          <a:lstStyle>
            <a:lvl1pPr marL="0" indent="0" algn="ctr">
              <a:buFontTx/>
              <a:buNone/>
              <a:defRPr sz="1000">
                <a:latin typeface="BentonSans Regular" pitchFamily="2" charset="0"/>
              </a:defRPr>
            </a:lvl1pPr>
          </a:lstStyle>
          <a:p>
            <a:pPr lvl="0"/>
            <a:r>
              <a:rPr lang="en-US"/>
              <a:t>Edit Master text styles</a:t>
            </a:r>
          </a:p>
        </p:txBody>
      </p:sp>
      <p:sp>
        <p:nvSpPr>
          <p:cNvPr id="58" name="Text Placeholder 23"/>
          <p:cNvSpPr>
            <a:spLocks noGrp="1"/>
          </p:cNvSpPr>
          <p:nvPr>
            <p:ph type="body" sz="quarter" idx="21"/>
          </p:nvPr>
        </p:nvSpPr>
        <p:spPr bwMode="auto">
          <a:xfrm>
            <a:off x="3156899" y="4371724"/>
            <a:ext cx="1280160" cy="1280160"/>
          </a:xfrm>
        </p:spPr>
        <p:txBody>
          <a:bodyPr>
            <a:noAutofit/>
          </a:bodyPr>
          <a:lstStyle>
            <a:lvl1pPr marL="0" indent="0" algn="ctr">
              <a:buFontTx/>
              <a:buNone/>
              <a:defRPr sz="1000">
                <a:latin typeface="BentonSans Regular" pitchFamily="2" charset="0"/>
              </a:defRPr>
            </a:lvl1pPr>
          </a:lstStyle>
          <a:p>
            <a:pPr lvl="0"/>
            <a:r>
              <a:rPr lang="en-US"/>
              <a:t>Edit Master text styles</a:t>
            </a:r>
          </a:p>
        </p:txBody>
      </p:sp>
      <p:sp>
        <p:nvSpPr>
          <p:cNvPr id="59" name="Text Placeholder 23"/>
          <p:cNvSpPr>
            <a:spLocks noGrp="1"/>
          </p:cNvSpPr>
          <p:nvPr>
            <p:ph type="body" sz="quarter" idx="22"/>
          </p:nvPr>
        </p:nvSpPr>
        <p:spPr bwMode="auto">
          <a:xfrm>
            <a:off x="3887747" y="1173480"/>
            <a:ext cx="1280160" cy="1282008"/>
          </a:xfrm>
        </p:spPr>
        <p:txBody>
          <a:bodyPr anchor="b" anchorCtr="0">
            <a:noAutofit/>
          </a:bodyPr>
          <a:lstStyle>
            <a:lvl1pPr marL="0" indent="0" algn="ctr">
              <a:buFontTx/>
              <a:buNone/>
              <a:defRPr sz="1000">
                <a:latin typeface="BentonSans Regular" pitchFamily="2" charset="0"/>
              </a:defRPr>
            </a:lvl1pPr>
          </a:lstStyle>
          <a:p>
            <a:pPr lvl="0"/>
            <a:r>
              <a:rPr lang="en-US"/>
              <a:t>Edit Master text styles</a:t>
            </a:r>
          </a:p>
        </p:txBody>
      </p:sp>
      <p:sp>
        <p:nvSpPr>
          <p:cNvPr id="60" name="Text Placeholder 23"/>
          <p:cNvSpPr>
            <a:spLocks noGrp="1"/>
          </p:cNvSpPr>
          <p:nvPr>
            <p:ph type="body" sz="quarter" idx="23"/>
          </p:nvPr>
        </p:nvSpPr>
        <p:spPr bwMode="auto">
          <a:xfrm>
            <a:off x="4643909" y="4371724"/>
            <a:ext cx="1280160" cy="1280160"/>
          </a:xfrm>
        </p:spPr>
        <p:txBody>
          <a:bodyPr>
            <a:noAutofit/>
          </a:bodyPr>
          <a:lstStyle>
            <a:lvl1pPr marL="0" indent="0" algn="ctr">
              <a:buFontTx/>
              <a:buNone/>
              <a:defRPr sz="1000">
                <a:latin typeface="BentonSans Regular" pitchFamily="2" charset="0"/>
              </a:defRPr>
            </a:lvl1pPr>
          </a:lstStyle>
          <a:p>
            <a:pPr lvl="0"/>
            <a:r>
              <a:rPr lang="en-US"/>
              <a:t>Edit Master text styles</a:t>
            </a:r>
          </a:p>
        </p:txBody>
      </p:sp>
      <p:sp>
        <p:nvSpPr>
          <p:cNvPr id="61" name="Text Placeholder 23"/>
          <p:cNvSpPr>
            <a:spLocks noGrp="1"/>
          </p:cNvSpPr>
          <p:nvPr>
            <p:ph type="body" sz="quarter" idx="24"/>
          </p:nvPr>
        </p:nvSpPr>
        <p:spPr bwMode="auto">
          <a:xfrm>
            <a:off x="5374757" y="1173480"/>
            <a:ext cx="1280160" cy="1282008"/>
          </a:xfrm>
        </p:spPr>
        <p:txBody>
          <a:bodyPr anchor="b" anchorCtr="0">
            <a:noAutofit/>
          </a:bodyPr>
          <a:lstStyle>
            <a:lvl1pPr marL="0" indent="0" algn="ctr">
              <a:buFontTx/>
              <a:buNone/>
              <a:defRPr sz="1000">
                <a:latin typeface="BentonSans Regular" pitchFamily="2" charset="0"/>
              </a:defRPr>
            </a:lvl1pPr>
          </a:lstStyle>
          <a:p>
            <a:pPr lvl="0"/>
            <a:r>
              <a:rPr lang="en-US"/>
              <a:t>Edit Master text styles</a:t>
            </a:r>
          </a:p>
        </p:txBody>
      </p:sp>
      <p:sp>
        <p:nvSpPr>
          <p:cNvPr id="62" name="Text Placeholder 23"/>
          <p:cNvSpPr>
            <a:spLocks noGrp="1"/>
          </p:cNvSpPr>
          <p:nvPr>
            <p:ph type="body" sz="quarter" idx="25"/>
          </p:nvPr>
        </p:nvSpPr>
        <p:spPr bwMode="auto">
          <a:xfrm>
            <a:off x="6130919" y="4371724"/>
            <a:ext cx="1280160" cy="1280160"/>
          </a:xfrm>
        </p:spPr>
        <p:txBody>
          <a:bodyPr>
            <a:noAutofit/>
          </a:bodyPr>
          <a:lstStyle>
            <a:lvl1pPr marL="0" indent="0" algn="ctr">
              <a:buFontTx/>
              <a:buNone/>
              <a:defRPr sz="1000">
                <a:latin typeface="BentonSans Regular" pitchFamily="2" charset="0"/>
              </a:defRPr>
            </a:lvl1pPr>
          </a:lstStyle>
          <a:p>
            <a:pPr lvl="0"/>
            <a:r>
              <a:rPr lang="en-US"/>
              <a:t>Edit Master text styles</a:t>
            </a:r>
          </a:p>
        </p:txBody>
      </p:sp>
      <p:sp>
        <p:nvSpPr>
          <p:cNvPr id="63" name="Text Placeholder 23"/>
          <p:cNvSpPr>
            <a:spLocks noGrp="1"/>
          </p:cNvSpPr>
          <p:nvPr>
            <p:ph type="body" sz="quarter" idx="26"/>
          </p:nvPr>
        </p:nvSpPr>
        <p:spPr bwMode="auto">
          <a:xfrm>
            <a:off x="6861768" y="1173480"/>
            <a:ext cx="1280160" cy="1282008"/>
          </a:xfrm>
        </p:spPr>
        <p:txBody>
          <a:bodyPr anchor="b" anchorCtr="0">
            <a:noAutofit/>
          </a:bodyPr>
          <a:lstStyle>
            <a:lvl1pPr marL="0" indent="0" algn="ctr">
              <a:buFontTx/>
              <a:buNone/>
              <a:defRPr sz="1000">
                <a:latin typeface="BentonSans Regular" pitchFamily="2" charset="0"/>
              </a:defRPr>
            </a:lvl1pPr>
          </a:lstStyle>
          <a:p>
            <a:pPr lvl="0"/>
            <a:r>
              <a:rPr lang="en-US"/>
              <a:t>Edit Master text styles</a:t>
            </a:r>
          </a:p>
        </p:txBody>
      </p:sp>
      <p:sp>
        <p:nvSpPr>
          <p:cNvPr id="65" name="Text Placeholder 23"/>
          <p:cNvSpPr>
            <a:spLocks noGrp="1"/>
          </p:cNvSpPr>
          <p:nvPr>
            <p:ph type="body" sz="quarter" idx="28"/>
          </p:nvPr>
        </p:nvSpPr>
        <p:spPr bwMode="auto">
          <a:xfrm>
            <a:off x="7617931" y="4371724"/>
            <a:ext cx="1280160" cy="1280160"/>
          </a:xfrm>
        </p:spPr>
        <p:txBody>
          <a:bodyPr>
            <a:noAutofit/>
          </a:bodyPr>
          <a:lstStyle>
            <a:lvl1pPr marL="0" indent="0" algn="ctr">
              <a:buFontTx/>
              <a:buNone/>
              <a:defRPr sz="1000">
                <a:latin typeface="BentonSans Regular" pitchFamily="2" charset="0"/>
              </a:defRPr>
            </a:lvl1pPr>
          </a:lstStyle>
          <a:p>
            <a:pPr lvl="0"/>
            <a:r>
              <a:rPr lang="en-US"/>
              <a:t>Edit Master text styles</a:t>
            </a:r>
          </a:p>
        </p:txBody>
      </p:sp>
      <p:sp>
        <p:nvSpPr>
          <p:cNvPr id="70" name="Oval 69"/>
          <p:cNvSpPr/>
          <p:nvPr userDrawn="1"/>
        </p:nvSpPr>
        <p:spPr bwMode="gray">
          <a:xfrm>
            <a:off x="3555959" y="2559431"/>
            <a:ext cx="482040" cy="4820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600" dirty="0">
              <a:latin typeface="BentonSans Medium" pitchFamily="2" charset="0"/>
            </a:endParaRPr>
          </a:p>
        </p:txBody>
      </p:sp>
      <p:sp>
        <p:nvSpPr>
          <p:cNvPr id="71" name="Oval 70"/>
          <p:cNvSpPr/>
          <p:nvPr userDrawn="1"/>
        </p:nvSpPr>
        <p:spPr bwMode="gray">
          <a:xfrm>
            <a:off x="5042969" y="2559431"/>
            <a:ext cx="482040" cy="4820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600" dirty="0">
              <a:latin typeface="BentonSans Medium" pitchFamily="2" charset="0"/>
            </a:endParaRPr>
          </a:p>
        </p:txBody>
      </p:sp>
      <p:sp>
        <p:nvSpPr>
          <p:cNvPr id="72" name="Oval 71"/>
          <p:cNvSpPr/>
          <p:nvPr userDrawn="1"/>
        </p:nvSpPr>
        <p:spPr bwMode="gray">
          <a:xfrm>
            <a:off x="6529979" y="2559431"/>
            <a:ext cx="482040" cy="4820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600" dirty="0">
              <a:latin typeface="BentonSans Medium" pitchFamily="2" charset="0"/>
            </a:endParaRPr>
          </a:p>
        </p:txBody>
      </p:sp>
      <p:sp>
        <p:nvSpPr>
          <p:cNvPr id="73" name="Oval 72"/>
          <p:cNvSpPr/>
          <p:nvPr userDrawn="1"/>
        </p:nvSpPr>
        <p:spPr bwMode="gray">
          <a:xfrm>
            <a:off x="8016991" y="2559431"/>
            <a:ext cx="482040" cy="4820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600" dirty="0">
              <a:latin typeface="BentonSans Medium" pitchFamily="2" charset="0"/>
            </a:endParaRPr>
          </a:p>
        </p:txBody>
      </p:sp>
      <p:sp>
        <p:nvSpPr>
          <p:cNvPr id="76" name="Oval 75"/>
          <p:cNvSpPr/>
          <p:nvPr userDrawn="1"/>
        </p:nvSpPr>
        <p:spPr bwMode="gray">
          <a:xfrm>
            <a:off x="2799797" y="3778630"/>
            <a:ext cx="482040" cy="4820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600" dirty="0">
              <a:latin typeface="BentonSans Medium" pitchFamily="2" charset="0"/>
            </a:endParaRPr>
          </a:p>
        </p:txBody>
      </p:sp>
      <p:sp>
        <p:nvSpPr>
          <p:cNvPr id="77" name="Oval 76"/>
          <p:cNvSpPr/>
          <p:nvPr userDrawn="1"/>
        </p:nvSpPr>
        <p:spPr bwMode="gray">
          <a:xfrm>
            <a:off x="4286807" y="3778630"/>
            <a:ext cx="482040" cy="4820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600" dirty="0">
              <a:latin typeface="BentonSans Medium" pitchFamily="2" charset="0"/>
            </a:endParaRPr>
          </a:p>
        </p:txBody>
      </p:sp>
      <p:sp>
        <p:nvSpPr>
          <p:cNvPr id="78" name="Oval 77"/>
          <p:cNvSpPr/>
          <p:nvPr userDrawn="1"/>
        </p:nvSpPr>
        <p:spPr bwMode="gray">
          <a:xfrm>
            <a:off x="5773817" y="3778630"/>
            <a:ext cx="482040" cy="4820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600" dirty="0">
              <a:latin typeface="BentonSans Medium" pitchFamily="2" charset="0"/>
            </a:endParaRPr>
          </a:p>
        </p:txBody>
      </p:sp>
      <p:sp>
        <p:nvSpPr>
          <p:cNvPr id="79" name="Oval 78"/>
          <p:cNvSpPr/>
          <p:nvPr userDrawn="1"/>
        </p:nvSpPr>
        <p:spPr bwMode="gray">
          <a:xfrm>
            <a:off x="7260828" y="3778630"/>
            <a:ext cx="482040" cy="4820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600" dirty="0">
              <a:latin typeface="BentonSans Medium" pitchFamily="2" charset="0"/>
            </a:endParaRPr>
          </a:p>
        </p:txBody>
      </p:sp>
      <p:cxnSp>
        <p:nvCxnSpPr>
          <p:cNvPr id="81" name="Straight Connector 80"/>
          <p:cNvCxnSpPr/>
          <p:nvPr userDrawn="1"/>
        </p:nvCxnSpPr>
        <p:spPr bwMode="gray">
          <a:xfrm flipH="1">
            <a:off x="3040817" y="2455488"/>
            <a:ext cx="1" cy="132314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userDrawn="1"/>
        </p:nvCxnSpPr>
        <p:spPr bwMode="gray">
          <a:xfrm>
            <a:off x="3796979" y="3041469"/>
            <a:ext cx="0" cy="133025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userDrawn="1"/>
        </p:nvCxnSpPr>
        <p:spPr bwMode="gray">
          <a:xfrm>
            <a:off x="4522748" y="2455488"/>
            <a:ext cx="10159" cy="132314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bwMode="gray">
          <a:xfrm>
            <a:off x="5280803" y="3041469"/>
            <a:ext cx="6373" cy="133025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userDrawn="1"/>
        </p:nvCxnSpPr>
        <p:spPr bwMode="gray">
          <a:xfrm flipH="1">
            <a:off x="6014837" y="2455488"/>
            <a:ext cx="1" cy="132314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bwMode="gray">
          <a:xfrm>
            <a:off x="6770999" y="3041469"/>
            <a:ext cx="0" cy="133025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bwMode="gray">
          <a:xfrm>
            <a:off x="8258011" y="3041469"/>
            <a:ext cx="1" cy="133025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2" name="Text Placeholder 23"/>
          <p:cNvSpPr>
            <a:spLocks noGrp="1"/>
          </p:cNvSpPr>
          <p:nvPr>
            <p:ph type="body" sz="quarter" idx="29" hasCustomPrompt="1"/>
          </p:nvPr>
        </p:nvSpPr>
        <p:spPr bwMode="gray">
          <a:xfrm>
            <a:off x="2015371" y="2710804"/>
            <a:ext cx="589196" cy="179293"/>
          </a:xfrm>
        </p:spPr>
        <p:txBody>
          <a:bodyPr lIns="0" tIns="0" rIns="0" bIns="0" anchor="b" anchorCtr="0">
            <a:noAutofit/>
          </a:bodyPr>
          <a:lstStyle>
            <a:lvl1pPr marL="0" indent="0" algn="ctr">
              <a:buFontTx/>
              <a:buNone/>
              <a:defRPr sz="1200">
                <a:solidFill>
                  <a:schemeClr val="bg2"/>
                </a:solidFill>
                <a:latin typeface="+mn-lt"/>
              </a:defRPr>
            </a:lvl1pPr>
          </a:lstStyle>
          <a:p>
            <a:pPr lvl="0"/>
            <a:r>
              <a:rPr lang="en-US" dirty="0"/>
              <a:t>YEAR</a:t>
            </a:r>
            <a:endParaRPr lang="en-GB" dirty="0"/>
          </a:p>
        </p:txBody>
      </p:sp>
      <p:sp>
        <p:nvSpPr>
          <p:cNvPr id="113" name="Text Placeholder 23"/>
          <p:cNvSpPr>
            <a:spLocks noGrp="1"/>
          </p:cNvSpPr>
          <p:nvPr>
            <p:ph type="body" sz="quarter" idx="30" hasCustomPrompt="1"/>
          </p:nvPr>
        </p:nvSpPr>
        <p:spPr bwMode="gray">
          <a:xfrm>
            <a:off x="3502381" y="2710804"/>
            <a:ext cx="589196" cy="179293"/>
          </a:xfrm>
        </p:spPr>
        <p:txBody>
          <a:bodyPr lIns="0" tIns="0" rIns="0" bIns="0" anchor="b" anchorCtr="0">
            <a:noAutofit/>
          </a:bodyPr>
          <a:lstStyle>
            <a:lvl1pPr marL="0" indent="0" algn="ctr">
              <a:buFontTx/>
              <a:buNone/>
              <a:defRPr sz="1200">
                <a:solidFill>
                  <a:schemeClr val="bg2"/>
                </a:solidFill>
                <a:latin typeface="+mn-lt"/>
              </a:defRPr>
            </a:lvl1pPr>
          </a:lstStyle>
          <a:p>
            <a:pPr lvl="0"/>
            <a:r>
              <a:rPr lang="en-US"/>
              <a:t>YEAR</a:t>
            </a:r>
            <a:endParaRPr lang="en-GB"/>
          </a:p>
        </p:txBody>
      </p:sp>
      <p:sp>
        <p:nvSpPr>
          <p:cNvPr id="114" name="Text Placeholder 23"/>
          <p:cNvSpPr>
            <a:spLocks noGrp="1"/>
          </p:cNvSpPr>
          <p:nvPr>
            <p:ph type="body" sz="quarter" idx="31" hasCustomPrompt="1"/>
          </p:nvPr>
        </p:nvSpPr>
        <p:spPr bwMode="gray">
          <a:xfrm>
            <a:off x="4989391" y="2710804"/>
            <a:ext cx="589196" cy="179293"/>
          </a:xfrm>
        </p:spPr>
        <p:txBody>
          <a:bodyPr lIns="0" tIns="0" rIns="0" bIns="0" anchor="b" anchorCtr="0">
            <a:noAutofit/>
          </a:bodyPr>
          <a:lstStyle>
            <a:lvl1pPr marL="0" indent="0" algn="ctr">
              <a:buFontTx/>
              <a:buNone/>
              <a:defRPr sz="1200">
                <a:solidFill>
                  <a:schemeClr val="bg2"/>
                </a:solidFill>
                <a:latin typeface="+mn-lt"/>
              </a:defRPr>
            </a:lvl1pPr>
          </a:lstStyle>
          <a:p>
            <a:pPr lvl="0"/>
            <a:r>
              <a:rPr lang="en-US" dirty="0"/>
              <a:t>YEAR</a:t>
            </a:r>
            <a:endParaRPr lang="en-GB" dirty="0"/>
          </a:p>
        </p:txBody>
      </p:sp>
      <p:sp>
        <p:nvSpPr>
          <p:cNvPr id="115" name="Text Placeholder 23"/>
          <p:cNvSpPr>
            <a:spLocks noGrp="1"/>
          </p:cNvSpPr>
          <p:nvPr>
            <p:ph type="body" sz="quarter" idx="32" hasCustomPrompt="1"/>
          </p:nvPr>
        </p:nvSpPr>
        <p:spPr bwMode="gray">
          <a:xfrm>
            <a:off x="6476401" y="2710804"/>
            <a:ext cx="589196" cy="179293"/>
          </a:xfrm>
        </p:spPr>
        <p:txBody>
          <a:bodyPr lIns="0" tIns="0" rIns="0" bIns="0" anchor="b" anchorCtr="0">
            <a:noAutofit/>
          </a:bodyPr>
          <a:lstStyle>
            <a:lvl1pPr marL="0" indent="0" algn="ctr">
              <a:buFontTx/>
              <a:buNone/>
              <a:defRPr sz="1200">
                <a:solidFill>
                  <a:schemeClr val="bg2"/>
                </a:solidFill>
                <a:latin typeface="+mn-lt"/>
              </a:defRPr>
            </a:lvl1pPr>
          </a:lstStyle>
          <a:p>
            <a:pPr lvl="0"/>
            <a:r>
              <a:rPr lang="en-US"/>
              <a:t>YEAR</a:t>
            </a:r>
            <a:endParaRPr lang="en-GB"/>
          </a:p>
        </p:txBody>
      </p:sp>
      <p:sp>
        <p:nvSpPr>
          <p:cNvPr id="116" name="Text Placeholder 23"/>
          <p:cNvSpPr>
            <a:spLocks noGrp="1"/>
          </p:cNvSpPr>
          <p:nvPr>
            <p:ph type="body" sz="quarter" idx="33" hasCustomPrompt="1"/>
          </p:nvPr>
        </p:nvSpPr>
        <p:spPr bwMode="gray">
          <a:xfrm>
            <a:off x="7963413" y="2710804"/>
            <a:ext cx="589196" cy="179293"/>
          </a:xfrm>
        </p:spPr>
        <p:txBody>
          <a:bodyPr lIns="0" tIns="0" rIns="0" bIns="0" anchor="b" anchorCtr="0">
            <a:noAutofit/>
          </a:bodyPr>
          <a:lstStyle>
            <a:lvl1pPr marL="0" indent="0" algn="ctr">
              <a:buFontTx/>
              <a:buNone/>
              <a:defRPr sz="1200">
                <a:solidFill>
                  <a:schemeClr val="bg2"/>
                </a:solidFill>
                <a:latin typeface="+mn-lt"/>
              </a:defRPr>
            </a:lvl1pPr>
          </a:lstStyle>
          <a:p>
            <a:pPr lvl="0"/>
            <a:r>
              <a:rPr lang="en-US"/>
              <a:t>YEAR</a:t>
            </a:r>
            <a:endParaRPr lang="en-GB"/>
          </a:p>
        </p:txBody>
      </p:sp>
      <p:sp>
        <p:nvSpPr>
          <p:cNvPr id="117" name="Text Placeholder 23"/>
          <p:cNvSpPr>
            <a:spLocks noGrp="1"/>
          </p:cNvSpPr>
          <p:nvPr>
            <p:ph type="body" sz="quarter" idx="34" hasCustomPrompt="1"/>
          </p:nvPr>
        </p:nvSpPr>
        <p:spPr bwMode="gray">
          <a:xfrm>
            <a:off x="2746219" y="3930003"/>
            <a:ext cx="589196" cy="179293"/>
          </a:xfrm>
        </p:spPr>
        <p:txBody>
          <a:bodyPr lIns="0" tIns="0" rIns="0" bIns="0" anchor="b" anchorCtr="0">
            <a:noAutofit/>
          </a:bodyPr>
          <a:lstStyle>
            <a:lvl1pPr marL="0" indent="0" algn="ctr">
              <a:buFontTx/>
              <a:buNone/>
              <a:defRPr sz="1200">
                <a:solidFill>
                  <a:schemeClr val="bg2"/>
                </a:solidFill>
                <a:latin typeface="+mn-lt"/>
              </a:defRPr>
            </a:lvl1pPr>
          </a:lstStyle>
          <a:p>
            <a:pPr lvl="0"/>
            <a:r>
              <a:rPr lang="en-US"/>
              <a:t>YEAR</a:t>
            </a:r>
            <a:endParaRPr lang="en-GB"/>
          </a:p>
        </p:txBody>
      </p:sp>
      <p:sp>
        <p:nvSpPr>
          <p:cNvPr id="118" name="Text Placeholder 23"/>
          <p:cNvSpPr>
            <a:spLocks noGrp="1"/>
          </p:cNvSpPr>
          <p:nvPr>
            <p:ph type="body" sz="quarter" idx="35" hasCustomPrompt="1"/>
          </p:nvPr>
        </p:nvSpPr>
        <p:spPr bwMode="gray">
          <a:xfrm>
            <a:off x="4233229" y="3930003"/>
            <a:ext cx="589196" cy="179293"/>
          </a:xfrm>
        </p:spPr>
        <p:txBody>
          <a:bodyPr lIns="0" tIns="0" rIns="0" bIns="0" anchor="b" anchorCtr="0">
            <a:noAutofit/>
          </a:bodyPr>
          <a:lstStyle>
            <a:lvl1pPr marL="0" indent="0" algn="ctr">
              <a:buFontTx/>
              <a:buNone/>
              <a:defRPr sz="1200">
                <a:solidFill>
                  <a:schemeClr val="bg2"/>
                </a:solidFill>
                <a:latin typeface="+mn-lt"/>
              </a:defRPr>
            </a:lvl1pPr>
          </a:lstStyle>
          <a:p>
            <a:pPr lvl="0"/>
            <a:r>
              <a:rPr lang="en-US"/>
              <a:t>YEAR</a:t>
            </a:r>
            <a:endParaRPr lang="en-GB"/>
          </a:p>
        </p:txBody>
      </p:sp>
      <p:sp>
        <p:nvSpPr>
          <p:cNvPr id="119" name="Text Placeholder 23"/>
          <p:cNvSpPr>
            <a:spLocks noGrp="1"/>
          </p:cNvSpPr>
          <p:nvPr>
            <p:ph type="body" sz="quarter" idx="36" hasCustomPrompt="1"/>
          </p:nvPr>
        </p:nvSpPr>
        <p:spPr bwMode="gray">
          <a:xfrm>
            <a:off x="5720239" y="3930003"/>
            <a:ext cx="589196" cy="179293"/>
          </a:xfrm>
        </p:spPr>
        <p:txBody>
          <a:bodyPr lIns="0" tIns="0" rIns="0" bIns="0" anchor="b" anchorCtr="0">
            <a:noAutofit/>
          </a:bodyPr>
          <a:lstStyle>
            <a:lvl1pPr marL="0" indent="0" algn="ctr">
              <a:buFontTx/>
              <a:buNone/>
              <a:defRPr sz="1200">
                <a:solidFill>
                  <a:schemeClr val="bg2"/>
                </a:solidFill>
                <a:latin typeface="+mn-lt"/>
              </a:defRPr>
            </a:lvl1pPr>
          </a:lstStyle>
          <a:p>
            <a:pPr lvl="0"/>
            <a:r>
              <a:rPr lang="en-US" dirty="0"/>
              <a:t>YEAR</a:t>
            </a:r>
            <a:endParaRPr lang="en-GB" dirty="0"/>
          </a:p>
        </p:txBody>
      </p:sp>
      <p:sp>
        <p:nvSpPr>
          <p:cNvPr id="120" name="Text Placeholder 23"/>
          <p:cNvSpPr>
            <a:spLocks noGrp="1"/>
          </p:cNvSpPr>
          <p:nvPr>
            <p:ph type="body" sz="quarter" idx="37" hasCustomPrompt="1"/>
          </p:nvPr>
        </p:nvSpPr>
        <p:spPr bwMode="gray">
          <a:xfrm>
            <a:off x="7207250" y="3930003"/>
            <a:ext cx="589196" cy="179293"/>
          </a:xfrm>
        </p:spPr>
        <p:txBody>
          <a:bodyPr lIns="0" tIns="0" rIns="0" bIns="0" anchor="b" anchorCtr="0">
            <a:noAutofit/>
          </a:bodyPr>
          <a:lstStyle>
            <a:lvl1pPr marL="0" indent="0" algn="ctr">
              <a:buFontTx/>
              <a:buNone/>
              <a:defRPr sz="1200">
                <a:solidFill>
                  <a:schemeClr val="bg2"/>
                </a:solidFill>
                <a:latin typeface="+mn-lt"/>
              </a:defRPr>
            </a:lvl1pPr>
          </a:lstStyle>
          <a:p>
            <a:pPr lvl="0"/>
            <a:r>
              <a:rPr lang="en-US" dirty="0"/>
              <a:t>YEAR</a:t>
            </a:r>
            <a:endParaRPr lang="en-GB" dirty="0"/>
          </a:p>
        </p:txBody>
      </p:sp>
      <p:grpSp>
        <p:nvGrpSpPr>
          <p:cNvPr id="2" name="Group 123"/>
          <p:cNvGrpSpPr/>
          <p:nvPr userDrawn="1"/>
        </p:nvGrpSpPr>
        <p:grpSpPr bwMode="gray">
          <a:xfrm>
            <a:off x="1783709" y="3469348"/>
            <a:ext cx="219635" cy="134470"/>
            <a:chOff x="851647" y="3272118"/>
            <a:chExt cx="219635" cy="134470"/>
          </a:xfrm>
        </p:grpSpPr>
        <p:sp>
          <p:nvSpPr>
            <p:cNvPr id="122" name="Rectangle 121"/>
            <p:cNvSpPr/>
            <p:nvPr userDrawn="1"/>
          </p:nvSpPr>
          <p:spPr bwMode="gray">
            <a:xfrm>
              <a:off x="851647" y="3272118"/>
              <a:ext cx="80682" cy="1344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123" name="Rectangle 122"/>
            <p:cNvSpPr/>
            <p:nvPr userDrawn="1"/>
          </p:nvSpPr>
          <p:spPr bwMode="gray">
            <a:xfrm>
              <a:off x="990600" y="3272118"/>
              <a:ext cx="80682" cy="1344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grpSp>
      <p:grpSp>
        <p:nvGrpSpPr>
          <p:cNvPr id="3" name="Group 124"/>
          <p:cNvGrpSpPr/>
          <p:nvPr userDrawn="1"/>
        </p:nvGrpSpPr>
        <p:grpSpPr bwMode="gray">
          <a:xfrm>
            <a:off x="2513974" y="3469348"/>
            <a:ext cx="219635" cy="134470"/>
            <a:chOff x="851647" y="3272118"/>
            <a:chExt cx="219635" cy="134470"/>
          </a:xfrm>
        </p:grpSpPr>
        <p:sp>
          <p:nvSpPr>
            <p:cNvPr id="126" name="Rectangle 125"/>
            <p:cNvSpPr/>
            <p:nvPr userDrawn="1"/>
          </p:nvSpPr>
          <p:spPr bwMode="gray">
            <a:xfrm>
              <a:off x="851647" y="3272118"/>
              <a:ext cx="80682" cy="1344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127" name="Rectangle 126"/>
            <p:cNvSpPr/>
            <p:nvPr userDrawn="1"/>
          </p:nvSpPr>
          <p:spPr bwMode="gray">
            <a:xfrm>
              <a:off x="990600" y="3272118"/>
              <a:ext cx="80682" cy="1344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grpSp>
      <p:grpSp>
        <p:nvGrpSpPr>
          <p:cNvPr id="4" name="Group 127"/>
          <p:cNvGrpSpPr/>
          <p:nvPr userDrawn="1"/>
        </p:nvGrpSpPr>
        <p:grpSpPr bwMode="gray">
          <a:xfrm>
            <a:off x="3277026" y="3469348"/>
            <a:ext cx="219635" cy="134470"/>
            <a:chOff x="851647" y="3272118"/>
            <a:chExt cx="219635" cy="134470"/>
          </a:xfrm>
        </p:grpSpPr>
        <p:sp>
          <p:nvSpPr>
            <p:cNvPr id="129" name="Rectangle 128"/>
            <p:cNvSpPr/>
            <p:nvPr userDrawn="1"/>
          </p:nvSpPr>
          <p:spPr bwMode="gray">
            <a:xfrm>
              <a:off x="851647" y="3272118"/>
              <a:ext cx="80682" cy="1344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130" name="Rectangle 129"/>
            <p:cNvSpPr/>
            <p:nvPr userDrawn="1"/>
          </p:nvSpPr>
          <p:spPr bwMode="gray">
            <a:xfrm>
              <a:off x="990600" y="3272118"/>
              <a:ext cx="80682" cy="1344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grpSp>
      <p:grpSp>
        <p:nvGrpSpPr>
          <p:cNvPr id="5" name="Group 130"/>
          <p:cNvGrpSpPr/>
          <p:nvPr userDrawn="1"/>
        </p:nvGrpSpPr>
        <p:grpSpPr bwMode="gray">
          <a:xfrm>
            <a:off x="4010542" y="3469348"/>
            <a:ext cx="219635" cy="134470"/>
            <a:chOff x="851647" y="3272118"/>
            <a:chExt cx="219635" cy="134470"/>
          </a:xfrm>
        </p:grpSpPr>
        <p:sp>
          <p:nvSpPr>
            <p:cNvPr id="132" name="Rectangle 131"/>
            <p:cNvSpPr/>
            <p:nvPr userDrawn="1"/>
          </p:nvSpPr>
          <p:spPr bwMode="gray">
            <a:xfrm>
              <a:off x="851647" y="3272118"/>
              <a:ext cx="80682" cy="1344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133" name="Rectangle 132"/>
            <p:cNvSpPr/>
            <p:nvPr userDrawn="1"/>
          </p:nvSpPr>
          <p:spPr bwMode="gray">
            <a:xfrm>
              <a:off x="990600" y="3272118"/>
              <a:ext cx="80682" cy="1344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grpSp>
      <p:grpSp>
        <p:nvGrpSpPr>
          <p:cNvPr id="6" name="Group 133"/>
          <p:cNvGrpSpPr/>
          <p:nvPr userDrawn="1"/>
        </p:nvGrpSpPr>
        <p:grpSpPr bwMode="gray">
          <a:xfrm>
            <a:off x="4802950" y="3469348"/>
            <a:ext cx="219635" cy="134470"/>
            <a:chOff x="851647" y="3272118"/>
            <a:chExt cx="219635" cy="134470"/>
          </a:xfrm>
        </p:grpSpPr>
        <p:sp>
          <p:nvSpPr>
            <p:cNvPr id="135" name="Rectangle 134"/>
            <p:cNvSpPr/>
            <p:nvPr userDrawn="1"/>
          </p:nvSpPr>
          <p:spPr bwMode="gray">
            <a:xfrm>
              <a:off x="851647" y="3272118"/>
              <a:ext cx="80682" cy="1344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136" name="Rectangle 135"/>
            <p:cNvSpPr/>
            <p:nvPr userDrawn="1"/>
          </p:nvSpPr>
          <p:spPr bwMode="gray">
            <a:xfrm>
              <a:off x="990600" y="3272118"/>
              <a:ext cx="80682" cy="1344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grpSp>
      <p:grpSp>
        <p:nvGrpSpPr>
          <p:cNvPr id="7" name="Group 136"/>
          <p:cNvGrpSpPr/>
          <p:nvPr userDrawn="1"/>
        </p:nvGrpSpPr>
        <p:grpSpPr bwMode="gray">
          <a:xfrm>
            <a:off x="5560958" y="3469348"/>
            <a:ext cx="219635" cy="134470"/>
            <a:chOff x="851647" y="3272118"/>
            <a:chExt cx="219635" cy="134470"/>
          </a:xfrm>
        </p:grpSpPr>
        <p:sp>
          <p:nvSpPr>
            <p:cNvPr id="138" name="Rectangle 137"/>
            <p:cNvSpPr/>
            <p:nvPr userDrawn="1"/>
          </p:nvSpPr>
          <p:spPr bwMode="gray">
            <a:xfrm>
              <a:off x="851647" y="3272118"/>
              <a:ext cx="80682" cy="1344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139" name="Rectangle 138"/>
            <p:cNvSpPr/>
            <p:nvPr userDrawn="1"/>
          </p:nvSpPr>
          <p:spPr bwMode="gray">
            <a:xfrm>
              <a:off x="990600" y="3272118"/>
              <a:ext cx="80682" cy="1344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grpSp>
      <p:grpSp>
        <p:nvGrpSpPr>
          <p:cNvPr id="8" name="Group 139"/>
          <p:cNvGrpSpPr/>
          <p:nvPr userDrawn="1"/>
        </p:nvGrpSpPr>
        <p:grpSpPr bwMode="gray">
          <a:xfrm>
            <a:off x="6271142" y="3469348"/>
            <a:ext cx="219635" cy="134470"/>
            <a:chOff x="851647" y="3272118"/>
            <a:chExt cx="219635" cy="134470"/>
          </a:xfrm>
        </p:grpSpPr>
        <p:sp>
          <p:nvSpPr>
            <p:cNvPr id="141" name="Rectangle 140"/>
            <p:cNvSpPr/>
            <p:nvPr userDrawn="1"/>
          </p:nvSpPr>
          <p:spPr bwMode="gray">
            <a:xfrm>
              <a:off x="851647" y="3272118"/>
              <a:ext cx="80682" cy="1344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142" name="Rectangle 141"/>
            <p:cNvSpPr/>
            <p:nvPr userDrawn="1"/>
          </p:nvSpPr>
          <p:spPr bwMode="gray">
            <a:xfrm>
              <a:off x="990600" y="3272118"/>
              <a:ext cx="80682" cy="1344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grpSp>
      <p:sp>
        <p:nvSpPr>
          <p:cNvPr id="103" name="Text Placeholder 23"/>
          <p:cNvSpPr>
            <a:spLocks noGrp="1"/>
          </p:cNvSpPr>
          <p:nvPr>
            <p:ph type="body" sz="quarter" idx="41"/>
          </p:nvPr>
        </p:nvSpPr>
        <p:spPr bwMode="auto">
          <a:xfrm>
            <a:off x="926384" y="1173480"/>
            <a:ext cx="1280160" cy="1282008"/>
          </a:xfrm>
        </p:spPr>
        <p:txBody>
          <a:bodyPr anchor="b" anchorCtr="0">
            <a:noAutofit/>
          </a:bodyPr>
          <a:lstStyle>
            <a:lvl1pPr marL="0" indent="0" algn="ctr">
              <a:buFontTx/>
              <a:buNone/>
              <a:defRPr sz="1000">
                <a:latin typeface="BentonSans Regular" pitchFamily="2" charset="0"/>
              </a:defRPr>
            </a:lvl1pPr>
          </a:lstStyle>
          <a:p>
            <a:pPr lvl="0"/>
            <a:r>
              <a:rPr lang="en-US"/>
              <a:t>Edit Master text styles</a:t>
            </a:r>
          </a:p>
        </p:txBody>
      </p:sp>
      <p:sp>
        <p:nvSpPr>
          <p:cNvPr id="104" name="Oval 103"/>
          <p:cNvSpPr/>
          <p:nvPr userDrawn="1"/>
        </p:nvSpPr>
        <p:spPr bwMode="gray">
          <a:xfrm>
            <a:off x="1325444" y="3778630"/>
            <a:ext cx="482040" cy="4820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600" dirty="0">
              <a:latin typeface="BentonSans Medium" pitchFamily="2" charset="0"/>
            </a:endParaRPr>
          </a:p>
        </p:txBody>
      </p:sp>
      <p:cxnSp>
        <p:nvCxnSpPr>
          <p:cNvPr id="106" name="Straight Connector 105"/>
          <p:cNvCxnSpPr/>
          <p:nvPr userDrawn="1"/>
        </p:nvCxnSpPr>
        <p:spPr bwMode="gray">
          <a:xfrm>
            <a:off x="1566464" y="2455488"/>
            <a:ext cx="0" cy="133502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7" name="Text Placeholder 23"/>
          <p:cNvSpPr>
            <a:spLocks noGrp="1"/>
          </p:cNvSpPr>
          <p:nvPr>
            <p:ph type="body" sz="quarter" idx="42" hasCustomPrompt="1"/>
          </p:nvPr>
        </p:nvSpPr>
        <p:spPr bwMode="gray">
          <a:xfrm>
            <a:off x="1271866" y="3930003"/>
            <a:ext cx="589196" cy="179293"/>
          </a:xfrm>
        </p:spPr>
        <p:txBody>
          <a:bodyPr lIns="0" tIns="0" rIns="0" bIns="0" anchor="b" anchorCtr="0">
            <a:noAutofit/>
          </a:bodyPr>
          <a:lstStyle>
            <a:lvl1pPr marL="0" indent="0" algn="ctr">
              <a:buFontTx/>
              <a:buNone/>
              <a:defRPr sz="1200">
                <a:solidFill>
                  <a:schemeClr val="bg2"/>
                </a:solidFill>
                <a:latin typeface="+mn-lt"/>
              </a:defRPr>
            </a:lvl1pPr>
          </a:lstStyle>
          <a:p>
            <a:pPr lvl="0"/>
            <a:r>
              <a:rPr lang="en-US"/>
              <a:t>YEAR</a:t>
            </a:r>
            <a:endParaRPr lang="en-GB"/>
          </a:p>
        </p:txBody>
      </p:sp>
      <p:grpSp>
        <p:nvGrpSpPr>
          <p:cNvPr id="9" name="Group 124"/>
          <p:cNvGrpSpPr/>
          <p:nvPr userDrawn="1"/>
        </p:nvGrpSpPr>
        <p:grpSpPr bwMode="gray">
          <a:xfrm>
            <a:off x="1013173" y="3469348"/>
            <a:ext cx="219635" cy="134470"/>
            <a:chOff x="851647" y="3272118"/>
            <a:chExt cx="219635" cy="134470"/>
          </a:xfrm>
        </p:grpSpPr>
        <p:sp>
          <p:nvSpPr>
            <p:cNvPr id="109" name="Rectangle 108"/>
            <p:cNvSpPr/>
            <p:nvPr userDrawn="1"/>
          </p:nvSpPr>
          <p:spPr bwMode="gray">
            <a:xfrm>
              <a:off x="851647" y="3272118"/>
              <a:ext cx="80682" cy="1344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110" name="Rectangle 109"/>
            <p:cNvSpPr/>
            <p:nvPr userDrawn="1"/>
          </p:nvSpPr>
          <p:spPr bwMode="gray">
            <a:xfrm>
              <a:off x="990600" y="3272118"/>
              <a:ext cx="80682" cy="1344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grpSp>
      <p:cxnSp>
        <p:nvCxnSpPr>
          <p:cNvPr id="111" name="Straight Connector 110"/>
          <p:cNvCxnSpPr/>
          <p:nvPr userDrawn="1"/>
        </p:nvCxnSpPr>
        <p:spPr bwMode="gray">
          <a:xfrm flipH="1">
            <a:off x="7501848" y="2455488"/>
            <a:ext cx="1" cy="132314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8" name="Oval 127"/>
          <p:cNvSpPr/>
          <p:nvPr userDrawn="1"/>
        </p:nvSpPr>
        <p:spPr bwMode="gray">
          <a:xfrm>
            <a:off x="581939" y="2559431"/>
            <a:ext cx="482040" cy="4820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600" dirty="0">
              <a:latin typeface="BentonSans Medium" pitchFamily="2" charset="0"/>
            </a:endParaRPr>
          </a:p>
        </p:txBody>
      </p:sp>
      <p:sp>
        <p:nvSpPr>
          <p:cNvPr id="131" name="Text Placeholder 23"/>
          <p:cNvSpPr>
            <a:spLocks noGrp="1"/>
          </p:cNvSpPr>
          <p:nvPr>
            <p:ph type="body" sz="quarter" idx="43"/>
          </p:nvPr>
        </p:nvSpPr>
        <p:spPr bwMode="auto">
          <a:xfrm>
            <a:off x="182879" y="4371724"/>
            <a:ext cx="1280160" cy="1280160"/>
          </a:xfrm>
        </p:spPr>
        <p:txBody>
          <a:bodyPr>
            <a:noAutofit/>
          </a:bodyPr>
          <a:lstStyle>
            <a:lvl1pPr marL="0" indent="0" algn="ctr">
              <a:buFontTx/>
              <a:buNone/>
              <a:defRPr sz="1000">
                <a:latin typeface="BentonSans Regular" pitchFamily="2" charset="0"/>
              </a:defRPr>
            </a:lvl1pPr>
          </a:lstStyle>
          <a:p>
            <a:pPr lvl="0"/>
            <a:r>
              <a:rPr lang="en-US"/>
              <a:t>Edit Master text styles</a:t>
            </a:r>
          </a:p>
        </p:txBody>
      </p:sp>
      <p:cxnSp>
        <p:nvCxnSpPr>
          <p:cNvPr id="134" name="Straight Connector 133"/>
          <p:cNvCxnSpPr/>
          <p:nvPr userDrawn="1"/>
        </p:nvCxnSpPr>
        <p:spPr bwMode="gray">
          <a:xfrm>
            <a:off x="822959" y="3041469"/>
            <a:ext cx="1" cy="133025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7" name="Text Placeholder 23"/>
          <p:cNvSpPr>
            <a:spLocks noGrp="1"/>
          </p:cNvSpPr>
          <p:nvPr>
            <p:ph type="body" sz="quarter" idx="44" hasCustomPrompt="1"/>
          </p:nvPr>
        </p:nvSpPr>
        <p:spPr bwMode="gray">
          <a:xfrm>
            <a:off x="528361" y="2710804"/>
            <a:ext cx="589196" cy="179293"/>
          </a:xfrm>
        </p:spPr>
        <p:txBody>
          <a:bodyPr lIns="0" tIns="0" rIns="0" bIns="0" anchor="b" anchorCtr="0">
            <a:noAutofit/>
          </a:bodyPr>
          <a:lstStyle>
            <a:lvl1pPr marL="0" indent="0" algn="ctr">
              <a:buFontTx/>
              <a:buNone/>
              <a:defRPr sz="1200">
                <a:solidFill>
                  <a:schemeClr val="bg2"/>
                </a:solidFill>
                <a:latin typeface="+mn-lt"/>
              </a:defRPr>
            </a:lvl1pPr>
          </a:lstStyle>
          <a:p>
            <a:pPr lvl="0"/>
            <a:r>
              <a:rPr lang="en-US" dirty="0"/>
              <a:t>YEAR</a:t>
            </a:r>
            <a:endParaRPr lang="en-GB" dirty="0"/>
          </a:p>
        </p:txBody>
      </p:sp>
      <p:sp>
        <p:nvSpPr>
          <p:cNvPr id="75" name="Subtitle 2"/>
          <p:cNvSpPr>
            <a:spLocks noGrp="1"/>
          </p:cNvSpPr>
          <p:nvPr>
            <p:ph type="subTitle" idx="18" hasCustomPrompt="1"/>
          </p:nvPr>
        </p:nvSpPr>
        <p:spPr bwMode="auto">
          <a:xfrm>
            <a:off x="228600" y="673100"/>
            <a:ext cx="8686800" cy="429768"/>
          </a:xfrm>
        </p:spPr>
        <p:txBody>
          <a:bodyPr tIns="0">
            <a:noAutofit/>
          </a:bodyPr>
          <a:lstStyle>
            <a:lvl1pPr marL="0" indent="0" algn="ctr">
              <a:spcBef>
                <a:spcPts val="0"/>
              </a:spcBef>
              <a:spcAft>
                <a:spcPts val="0"/>
              </a:spcAft>
              <a:buNone/>
              <a:defRPr sz="20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74" name="Title 1"/>
          <p:cNvSpPr>
            <a:spLocks noGrp="1"/>
          </p:cNvSpPr>
          <p:nvPr>
            <p:ph type="title" hasCustomPrompt="1"/>
          </p:nvPr>
        </p:nvSpPr>
        <p:spPr bwMode="auto">
          <a:xfrm>
            <a:off x="228600" y="246888"/>
            <a:ext cx="8686800" cy="457200"/>
          </a:xfrm>
        </p:spPr>
        <p:txBody>
          <a:bodyPr/>
          <a:lstStyle>
            <a:lvl1pPr>
              <a:defRPr baseline="0">
                <a:solidFill>
                  <a:schemeClr val="tx2"/>
                </a:solidFill>
              </a:defRPr>
            </a:lvl1pPr>
          </a:lstStyle>
          <a:p>
            <a:r>
              <a:rPr lang="en-US" noProof="0" dirty="0"/>
              <a:t>CLICK TO EDIT MASTER TITLE STYLE</a:t>
            </a:r>
          </a:p>
        </p:txBody>
      </p:sp>
      <p:sp>
        <p:nvSpPr>
          <p:cNvPr id="85" name="Date Placeholder 84"/>
          <p:cNvSpPr>
            <a:spLocks noGrp="1"/>
          </p:cNvSpPr>
          <p:nvPr>
            <p:ph type="dt" sz="half" idx="45"/>
          </p:nvPr>
        </p:nvSpPr>
        <p:spPr/>
        <p:txBody>
          <a:bodyPr/>
          <a:lstStyle/>
          <a:p>
            <a:endParaRPr lang="en-US" dirty="0"/>
          </a:p>
        </p:txBody>
      </p:sp>
      <p:sp>
        <p:nvSpPr>
          <p:cNvPr id="86" name="Slide Number Placeholder 85"/>
          <p:cNvSpPr>
            <a:spLocks noGrp="1"/>
          </p:cNvSpPr>
          <p:nvPr>
            <p:ph type="sldNum" sz="quarter" idx="46"/>
          </p:nvPr>
        </p:nvSpPr>
        <p:spPr/>
        <p:txBody>
          <a:bodyPr/>
          <a:lstStyle/>
          <a:p>
            <a:fld id="{C9257289-562A-4E75-8276-20CFDD27D3B8}" type="slidenum">
              <a:rPr lang="en-US" smtClean="0"/>
              <a:pPr/>
              <a:t>‹#›</a:t>
            </a:fld>
            <a:endParaRPr lang="en-US" dirty="0"/>
          </a:p>
        </p:txBody>
      </p:sp>
      <p:sp>
        <p:nvSpPr>
          <p:cNvPr id="88" name="Footer Placeholder 87"/>
          <p:cNvSpPr>
            <a:spLocks noGrp="1"/>
          </p:cNvSpPr>
          <p:nvPr>
            <p:ph type="ftr" sz="quarter" idx="47"/>
          </p:nvPr>
        </p:nvSpPr>
        <p:spPr/>
        <p:txBody>
          <a:bodyPr/>
          <a:lstStyle/>
          <a:p>
            <a:r>
              <a:rPr lang="en-US" dirty="0"/>
              <a:t>     </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Left Image with Bullets 1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bwMode="gray">
          <a:xfrm>
            <a:off x="4787291" y="1941512"/>
            <a:ext cx="4114800" cy="4240213"/>
          </a:xfrm>
        </p:spPr>
        <p:txBody>
          <a:bodyPr/>
          <a:lstStyle>
            <a:lvl1pPr marL="0" indent="0">
              <a:lnSpc>
                <a:spcPct val="125000"/>
              </a:lnSpc>
              <a:spcAft>
                <a:spcPts val="900"/>
              </a:spcAft>
              <a:buFontTx/>
              <a:buNone/>
              <a:defRPr>
                <a:solidFill>
                  <a:schemeClr val="tx1"/>
                </a:solidFill>
                <a:latin typeface="BentonSans Regular" pitchFamily="2" charset="0"/>
              </a:defRPr>
            </a:lvl1pPr>
            <a:lvl2pPr marL="398463" indent="-222250">
              <a:spcAft>
                <a:spcPts val="900"/>
              </a:spcAft>
              <a:buFontTx/>
              <a:buBlip>
                <a:blip r:embed="rId2"/>
              </a:buBlip>
              <a:defRPr sz="1600">
                <a:latin typeface="BentonSans Regular" pitchFamily="2" charset="0"/>
              </a:defRPr>
            </a:lvl2pPr>
            <a:lvl3pPr>
              <a:spcBef>
                <a:spcPts val="400"/>
              </a:spcBef>
              <a:spcAft>
                <a:spcPts val="400"/>
              </a:spcAft>
              <a:buClr>
                <a:schemeClr val="tx1"/>
              </a:buClr>
              <a:buFont typeface="BentonSans Regular" pitchFamily="2" charset="0"/>
              <a:buChar char="−"/>
              <a:defRPr>
                <a:latin typeface="BentonSans Regular" pitchFamily="2" charset="0"/>
              </a:defRPr>
            </a:lvl3pPr>
            <a:lvl4pPr>
              <a:spcBef>
                <a:spcPts val="400"/>
              </a:spcBef>
              <a:spcAft>
                <a:spcPts val="400"/>
              </a:spcAft>
              <a:buClr>
                <a:schemeClr val="tx1"/>
              </a:buClr>
              <a:buFont typeface="Arial" pitchFamily="34" charset="0"/>
              <a:buChar char="•"/>
              <a:defRPr>
                <a:latin typeface="BentonSans Regular" pitchFamily="2" charset="0"/>
              </a:defRPr>
            </a:lvl4pPr>
            <a:lvl5pPr>
              <a:spcBef>
                <a:spcPts val="400"/>
              </a:spcBef>
              <a:spcAft>
                <a:spcPts val="400"/>
              </a:spcAft>
              <a:buClr>
                <a:schemeClr val="tx1"/>
              </a:buClr>
              <a:buFont typeface="BentonSans Regular" pitchFamily="2" charset="0"/>
              <a:buChar char="−"/>
              <a:defRPr>
                <a:latin typeface="BentonSans Regular" pitchFamily="2" charset="0"/>
              </a:defRPr>
            </a:lvl5pPr>
            <a:lvl6pPr marL="1089025" marR="0" indent="-174625" algn="l" defTabSz="914400" rtl="0" eaLnBrk="1" fontAlgn="auto" latinLnBrk="0" hangingPunct="1">
              <a:lnSpc>
                <a:spcPct val="100000"/>
              </a:lnSpc>
              <a:spcBef>
                <a:spcPts val="400"/>
              </a:spcBef>
              <a:spcAft>
                <a:spcPts val="400"/>
              </a:spcAft>
              <a:buClr>
                <a:schemeClr val="tx1"/>
              </a:buClr>
              <a:buSzTx/>
              <a:buFont typeface="Arial" pitchFamily="34" charset="0"/>
              <a:buChar char="•"/>
              <a:tabLst/>
              <a:defRPr sz="1200">
                <a:solidFill>
                  <a:schemeClr val="accent6"/>
                </a:solidFill>
                <a:latin typeface="BentonSans Regular" pitchFamily="2"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p:cNvSpPr>
            <a:spLocks noGrp="1"/>
          </p:cNvSpPr>
          <p:nvPr>
            <p:ph type="subTitle" idx="18" hasCustomPrompt="1"/>
          </p:nvPr>
        </p:nvSpPr>
        <p:spPr bwMode="auto">
          <a:xfrm>
            <a:off x="4791456" y="673100"/>
            <a:ext cx="4114800" cy="429768"/>
          </a:xfrm>
        </p:spPr>
        <p:txBody>
          <a:bodyPr tIns="0">
            <a:noAutofit/>
          </a:bodyPr>
          <a:lstStyle>
            <a:lvl1pPr marL="0" indent="0" algn="ctr">
              <a:spcBef>
                <a:spcPts val="0"/>
              </a:spcBef>
              <a:spcAft>
                <a:spcPts val="0"/>
              </a:spcAft>
              <a:buNone/>
              <a:defRPr sz="20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0" name="Title 1"/>
          <p:cNvSpPr>
            <a:spLocks noGrp="1"/>
          </p:cNvSpPr>
          <p:nvPr>
            <p:ph type="title" hasCustomPrompt="1"/>
          </p:nvPr>
        </p:nvSpPr>
        <p:spPr bwMode="gray">
          <a:xfrm>
            <a:off x="4787291" y="249207"/>
            <a:ext cx="4114800" cy="530352"/>
          </a:xfrm>
        </p:spPr>
        <p:txBody>
          <a:bodyPr anchor="t" anchorCtr="0"/>
          <a:lstStyle>
            <a:lvl1pPr>
              <a:defRPr cap="all" baseline="0">
                <a:solidFill>
                  <a:schemeClr val="tx2"/>
                </a:solidFill>
              </a:defRPr>
            </a:lvl1pPr>
          </a:lstStyle>
          <a:p>
            <a:r>
              <a:rPr lang="en-US" dirty="0"/>
              <a:t>Click to edit title</a:t>
            </a:r>
            <a:endParaRPr lang="en-GB" dirty="0"/>
          </a:p>
        </p:txBody>
      </p:sp>
      <p:sp>
        <p:nvSpPr>
          <p:cNvPr id="12" name="Date Placeholder 11"/>
          <p:cNvSpPr>
            <a:spLocks noGrp="1"/>
          </p:cNvSpPr>
          <p:nvPr>
            <p:ph type="dt" sz="half" idx="19"/>
          </p:nvPr>
        </p:nvSpPr>
        <p:spPr/>
        <p:txBody>
          <a:bodyPr/>
          <a:lstStyle/>
          <a:p>
            <a:endParaRPr lang="en-US" dirty="0"/>
          </a:p>
        </p:txBody>
      </p:sp>
      <p:sp>
        <p:nvSpPr>
          <p:cNvPr id="16" name="Slide Number Placeholder 15"/>
          <p:cNvSpPr>
            <a:spLocks noGrp="1"/>
          </p:cNvSpPr>
          <p:nvPr>
            <p:ph type="sldNum" sz="quarter" idx="20"/>
          </p:nvPr>
        </p:nvSpPr>
        <p:spPr/>
        <p:txBody>
          <a:bodyPr/>
          <a:lstStyle/>
          <a:p>
            <a:fld id="{C9257289-562A-4E75-8276-20CFDD27D3B8}" type="slidenum">
              <a:rPr lang="en-US" smtClean="0"/>
              <a:pPr/>
              <a:t>‹#›</a:t>
            </a:fld>
            <a:endParaRPr lang="en-US" dirty="0"/>
          </a:p>
        </p:txBody>
      </p:sp>
      <p:sp>
        <p:nvSpPr>
          <p:cNvPr id="17" name="Footer Placeholder 16"/>
          <p:cNvSpPr>
            <a:spLocks noGrp="1"/>
          </p:cNvSpPr>
          <p:nvPr>
            <p:ph type="ftr" sz="quarter" idx="21"/>
          </p:nvPr>
        </p:nvSpPr>
        <p:spPr/>
        <p:txBody>
          <a:bodyPr/>
          <a:lstStyle/>
          <a:p>
            <a:r>
              <a:rPr lang="en-US" dirty="0"/>
              <a:t>     </a:t>
            </a:r>
          </a:p>
        </p:txBody>
      </p:sp>
      <p:pic>
        <p:nvPicPr>
          <p:cNvPr id="13" name="Picture 1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4605338" cy="6181725"/>
          </a:xfrm>
          <a:prstGeom prst="rect">
            <a:avLst/>
          </a:prstGeom>
        </p:spPr>
      </p:pic>
    </p:spTree>
    <p:extLst>
      <p:ext uri="{BB962C8B-B14F-4D97-AF65-F5344CB8AC3E}">
        <p14:creationId xmlns:p14="http://schemas.microsoft.com/office/powerpoint/2010/main" val="2737309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Header">
    <p:spTree>
      <p:nvGrpSpPr>
        <p:cNvPr id="1" name=""/>
        <p:cNvGrpSpPr/>
        <p:nvPr/>
      </p:nvGrpSpPr>
      <p:grpSpPr>
        <a:xfrm>
          <a:off x="0" y="0"/>
          <a:ext cx="0" cy="0"/>
          <a:chOff x="0" y="0"/>
          <a:chExt cx="0" cy="0"/>
        </a:xfrm>
      </p:grpSpPr>
      <p:sp>
        <p:nvSpPr>
          <p:cNvPr id="16" name="Text Placeholder 8"/>
          <p:cNvSpPr>
            <a:spLocks noGrp="1"/>
          </p:cNvSpPr>
          <p:nvPr>
            <p:ph type="body" sz="quarter" idx="27" hasCustomPrompt="1"/>
          </p:nvPr>
        </p:nvSpPr>
        <p:spPr>
          <a:xfrm>
            <a:off x="318675" y="1951549"/>
            <a:ext cx="4114800" cy="4193363"/>
          </a:xfrm>
        </p:spPr>
        <p:txBody>
          <a:bodyPr/>
          <a:lstStyle>
            <a:lvl1pPr marL="0" indent="0">
              <a:lnSpc>
                <a:spcPct val="110000"/>
              </a:lnSpc>
              <a:spcAft>
                <a:spcPts val="900"/>
              </a:spcAft>
              <a:buFontTx/>
              <a:buNone/>
              <a:defRPr cap="all" baseline="0">
                <a:solidFill>
                  <a:schemeClr val="tx1"/>
                </a:solidFill>
                <a:latin typeface="BentonSans Regular" pitchFamily="2" charset="0"/>
              </a:defRPr>
            </a:lvl1pPr>
            <a:lvl2pPr marL="463550" indent="-225425">
              <a:spcAft>
                <a:spcPts val="900"/>
              </a:spcAft>
              <a:buFontTx/>
              <a:buBlip>
                <a:blip r:embed="rId2"/>
              </a:buBlip>
              <a:defRPr sz="1600">
                <a:solidFill>
                  <a:schemeClr val="tx1"/>
                </a:solidFill>
                <a:latin typeface="BentonSans Regular" pitchFamily="2" charset="0"/>
              </a:defRPr>
            </a:lvl2pPr>
            <a:lvl3pPr marL="630238" indent="-157163">
              <a:buClr>
                <a:schemeClr val="tx1"/>
              </a:buClr>
              <a:buFont typeface="BentonSans Regular" pitchFamily="2" charset="0"/>
              <a:buChar char="−"/>
              <a:defRPr>
                <a:solidFill>
                  <a:schemeClr val="tx1"/>
                </a:solidFill>
                <a:latin typeface="BentonSans Regular" pitchFamily="2" charset="0"/>
              </a:defRPr>
            </a:lvl3pPr>
            <a:lvl4pPr marL="801688" indent="-171450">
              <a:spcBef>
                <a:spcPts val="400"/>
              </a:spcBef>
              <a:spcAft>
                <a:spcPts val="400"/>
              </a:spcAft>
              <a:buClr>
                <a:schemeClr val="tx1"/>
              </a:buClr>
              <a:buFont typeface="Arial" pitchFamily="34" charset="0"/>
              <a:buChar char="•"/>
              <a:defRPr>
                <a:solidFill>
                  <a:schemeClr val="tx1"/>
                </a:solidFill>
                <a:latin typeface="BentonSans Regular" pitchFamily="2" charset="0"/>
              </a:defRPr>
            </a:lvl4pPr>
            <a:lvl5pPr marL="971550" indent="-169863">
              <a:spcBef>
                <a:spcPts val="400"/>
              </a:spcBef>
              <a:spcAft>
                <a:spcPts val="400"/>
              </a:spcAft>
              <a:buClr>
                <a:schemeClr val="tx1"/>
              </a:buClr>
              <a:buFont typeface="BentonSans Regular" pitchFamily="2" charset="0"/>
              <a:buChar char="−"/>
              <a:defRPr>
                <a:solidFill>
                  <a:schemeClr val="tx1"/>
                </a:solidFill>
                <a:latin typeface="BentonSans Regular" pitchFamily="2" charset="0"/>
              </a:defRPr>
            </a:lvl5pPr>
            <a:lvl6pPr marL="1201738" indent="-233363">
              <a:spcBef>
                <a:spcPts val="400"/>
              </a:spcBef>
              <a:spcAft>
                <a:spcPts val="400"/>
              </a:spcAft>
              <a:buClr>
                <a:schemeClr val="tx1"/>
              </a:buClr>
              <a:buFont typeface="Arial" pitchFamily="34" charset="0"/>
              <a:buChar char="•"/>
              <a:defRPr sz="1200">
                <a:solidFill>
                  <a:schemeClr val="tx1"/>
                </a:solidFill>
                <a:latin typeface="BentonSans Regular" pitchFamily="2" charset="0"/>
              </a:defRPr>
            </a:lvl6pPr>
          </a:lstStyle>
          <a:p>
            <a:pPr lvl="0"/>
            <a:r>
              <a:rPr lang="en-US" dirty="0"/>
              <a:t>Click to edit Master header text</a:t>
            </a:r>
          </a:p>
          <a:p>
            <a:pPr lvl="1"/>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endParaRPr lang="en-GB" dirty="0"/>
          </a:p>
        </p:txBody>
      </p:sp>
      <p:sp>
        <p:nvSpPr>
          <p:cNvPr id="11" name="Subtitle 2"/>
          <p:cNvSpPr>
            <a:spLocks noGrp="1"/>
          </p:cNvSpPr>
          <p:nvPr>
            <p:ph type="subTitle" idx="18" hasCustomPrompt="1"/>
          </p:nvPr>
        </p:nvSpPr>
        <p:spPr bwMode="auto">
          <a:xfrm>
            <a:off x="228600" y="673100"/>
            <a:ext cx="8686800" cy="429768"/>
          </a:xfrm>
        </p:spPr>
        <p:txBody>
          <a:bodyPr tIns="0">
            <a:noAutofit/>
          </a:bodyPr>
          <a:lstStyle>
            <a:lvl1pPr marL="0" indent="0" algn="ctr">
              <a:spcBef>
                <a:spcPts val="0"/>
              </a:spcBef>
              <a:spcAft>
                <a:spcPts val="0"/>
              </a:spcAft>
              <a:buNone/>
              <a:defRPr sz="20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2" name="Text Placeholder 8"/>
          <p:cNvSpPr>
            <a:spLocks noGrp="1"/>
          </p:cNvSpPr>
          <p:nvPr>
            <p:ph type="body" sz="quarter" idx="31" hasCustomPrompt="1"/>
          </p:nvPr>
        </p:nvSpPr>
        <p:spPr>
          <a:xfrm>
            <a:off x="4716463" y="1951549"/>
            <a:ext cx="4114800" cy="4193363"/>
          </a:xfrm>
        </p:spPr>
        <p:txBody>
          <a:bodyPr/>
          <a:lstStyle>
            <a:lvl1pPr marL="0" indent="0">
              <a:lnSpc>
                <a:spcPct val="110000"/>
              </a:lnSpc>
              <a:spcAft>
                <a:spcPts val="900"/>
              </a:spcAft>
              <a:buFontTx/>
              <a:buNone/>
              <a:defRPr cap="all" baseline="0">
                <a:solidFill>
                  <a:schemeClr val="tx1"/>
                </a:solidFill>
                <a:latin typeface="BentonSans Regular" pitchFamily="2" charset="0"/>
              </a:defRPr>
            </a:lvl1pPr>
            <a:lvl2pPr marL="463550" indent="-225425">
              <a:spcAft>
                <a:spcPts val="900"/>
              </a:spcAft>
              <a:buFontTx/>
              <a:buBlip>
                <a:blip r:embed="rId2"/>
              </a:buBlip>
              <a:defRPr sz="1600">
                <a:solidFill>
                  <a:schemeClr val="tx1"/>
                </a:solidFill>
                <a:latin typeface="BentonSans Regular" pitchFamily="2" charset="0"/>
              </a:defRPr>
            </a:lvl2pPr>
            <a:lvl3pPr marL="630238" indent="-157163">
              <a:buClr>
                <a:schemeClr val="tx1"/>
              </a:buClr>
              <a:buFont typeface="BentonSans Regular" pitchFamily="2" charset="0"/>
              <a:buChar char="−"/>
              <a:defRPr>
                <a:solidFill>
                  <a:schemeClr val="tx1"/>
                </a:solidFill>
                <a:latin typeface="BentonSans Regular" pitchFamily="2" charset="0"/>
              </a:defRPr>
            </a:lvl3pPr>
            <a:lvl4pPr marL="801688" indent="-171450">
              <a:spcBef>
                <a:spcPts val="400"/>
              </a:spcBef>
              <a:spcAft>
                <a:spcPts val="400"/>
              </a:spcAft>
              <a:buClr>
                <a:schemeClr val="tx1"/>
              </a:buClr>
              <a:buFont typeface="Arial" pitchFamily="34" charset="0"/>
              <a:buChar char="•"/>
              <a:defRPr>
                <a:solidFill>
                  <a:schemeClr val="tx1"/>
                </a:solidFill>
                <a:latin typeface="BentonSans Regular" pitchFamily="2" charset="0"/>
              </a:defRPr>
            </a:lvl4pPr>
            <a:lvl5pPr marL="971550" indent="-169863">
              <a:spcBef>
                <a:spcPts val="400"/>
              </a:spcBef>
              <a:spcAft>
                <a:spcPts val="400"/>
              </a:spcAft>
              <a:buClr>
                <a:schemeClr val="tx1"/>
              </a:buClr>
              <a:buFont typeface="BentonSans Regular" pitchFamily="2" charset="0"/>
              <a:buChar char="−"/>
              <a:defRPr>
                <a:solidFill>
                  <a:schemeClr val="tx1"/>
                </a:solidFill>
                <a:latin typeface="BentonSans Regular" pitchFamily="2" charset="0"/>
              </a:defRPr>
            </a:lvl5pPr>
            <a:lvl6pPr marL="1201738" indent="-233363">
              <a:spcBef>
                <a:spcPts val="400"/>
              </a:spcBef>
              <a:spcAft>
                <a:spcPts val="400"/>
              </a:spcAft>
              <a:buClr>
                <a:schemeClr val="tx1"/>
              </a:buClr>
              <a:buFont typeface="Arial" pitchFamily="34" charset="0"/>
              <a:buChar char="•"/>
              <a:defRPr sz="1200">
                <a:solidFill>
                  <a:schemeClr val="tx1"/>
                </a:solidFill>
                <a:latin typeface="BentonSans Regular" pitchFamily="2" charset="0"/>
              </a:defRPr>
            </a:lvl6pPr>
          </a:lstStyle>
          <a:p>
            <a:pPr lvl="0"/>
            <a:r>
              <a:rPr lang="en-US" dirty="0"/>
              <a:t>Click to edit Master header text</a:t>
            </a:r>
          </a:p>
          <a:p>
            <a:pPr lvl="1"/>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endParaRPr lang="en-GB" dirty="0"/>
          </a:p>
        </p:txBody>
      </p:sp>
      <p:sp>
        <p:nvSpPr>
          <p:cNvPr id="14" name="Text Placeholder 20"/>
          <p:cNvSpPr>
            <a:spLocks noGrp="1"/>
          </p:cNvSpPr>
          <p:nvPr>
            <p:ph type="body" sz="quarter" idx="26"/>
          </p:nvPr>
        </p:nvSpPr>
        <p:spPr>
          <a:xfrm>
            <a:off x="0" y="1167660"/>
            <a:ext cx="9144000" cy="702704"/>
          </a:xfrm>
        </p:spPr>
        <p:txBody>
          <a:bodyPr>
            <a:noAutofit/>
          </a:bodyPr>
          <a:lstStyle>
            <a:lvl1pPr marL="0" indent="0" algn="ctr">
              <a:lnSpc>
                <a:spcPts val="1600"/>
              </a:lnSpc>
              <a:spcAft>
                <a:spcPts val="600"/>
              </a:spcAft>
              <a:buFontTx/>
              <a:buNone/>
              <a:defRPr sz="1400">
                <a:solidFill>
                  <a:schemeClr val="accent1"/>
                </a:solidFill>
                <a:latin typeface="BentonSans Regular" pitchFamily="2" charset="0"/>
              </a:defRPr>
            </a:lvl1pPr>
            <a:lvl2pPr marL="169863" indent="-169863">
              <a:lnSpc>
                <a:spcPct val="100000"/>
              </a:lnSpc>
              <a:spcAft>
                <a:spcPts val="600"/>
              </a:spcAft>
              <a:buFontTx/>
              <a:buBlip>
                <a:blip r:embed="rId2"/>
              </a:buBlip>
              <a:defRPr sz="1000">
                <a:solidFill>
                  <a:schemeClr val="accent6"/>
                </a:solidFill>
              </a:defRPr>
            </a:lvl2pPr>
            <a:lvl3pPr marL="341313" indent="-171450">
              <a:lnSpc>
                <a:spcPct val="100000"/>
              </a:lnSpc>
              <a:defRPr sz="1000">
                <a:solidFill>
                  <a:schemeClr val="accent6"/>
                </a:solidFill>
              </a:defRPr>
            </a:lvl3pPr>
            <a:lvl4pPr marL="511175" indent="-169863">
              <a:lnSpc>
                <a:spcPct val="100000"/>
              </a:lnSpc>
              <a:defRPr sz="1000">
                <a:solidFill>
                  <a:schemeClr val="accent6"/>
                </a:solidFill>
              </a:defRPr>
            </a:lvl4pPr>
            <a:lvl5pPr marL="690563" indent="-179388">
              <a:lnSpc>
                <a:spcPct val="100000"/>
              </a:lnSpc>
              <a:defRPr sz="1000">
                <a:solidFill>
                  <a:schemeClr val="accent6"/>
                </a:solidFill>
              </a:defRPr>
            </a:lvl5pPr>
          </a:lstStyle>
          <a:p>
            <a:pPr lvl="0"/>
            <a:r>
              <a:rPr lang="en-US"/>
              <a:t>Edit Master text styles</a:t>
            </a:r>
          </a:p>
        </p:txBody>
      </p:sp>
      <p:sp>
        <p:nvSpPr>
          <p:cNvPr id="9" name="Title 1"/>
          <p:cNvSpPr>
            <a:spLocks noGrp="1"/>
          </p:cNvSpPr>
          <p:nvPr>
            <p:ph type="title" hasCustomPrompt="1"/>
          </p:nvPr>
        </p:nvSpPr>
        <p:spPr bwMode="gray">
          <a:xfrm>
            <a:off x="228600" y="246888"/>
            <a:ext cx="8686800" cy="457200"/>
          </a:xfrm>
        </p:spPr>
        <p:txBody>
          <a:bodyPr/>
          <a:lstStyle>
            <a:lvl1pPr>
              <a:defRPr baseline="0">
                <a:solidFill>
                  <a:schemeClr val="tx2"/>
                </a:solidFill>
              </a:defRPr>
            </a:lvl1pPr>
          </a:lstStyle>
          <a:p>
            <a:r>
              <a:rPr lang="en-US" noProof="0" dirty="0"/>
              <a:t>CLICK TO EDIT MASTER TITLE STYLE</a:t>
            </a:r>
          </a:p>
        </p:txBody>
      </p:sp>
      <p:sp>
        <p:nvSpPr>
          <p:cNvPr id="10" name="Date Placeholder 9"/>
          <p:cNvSpPr>
            <a:spLocks noGrp="1"/>
          </p:cNvSpPr>
          <p:nvPr>
            <p:ph type="dt" sz="half" idx="32"/>
          </p:nvPr>
        </p:nvSpPr>
        <p:spPr/>
        <p:txBody>
          <a:bodyPr/>
          <a:lstStyle/>
          <a:p>
            <a:endParaRPr lang="en-US" dirty="0"/>
          </a:p>
        </p:txBody>
      </p:sp>
      <p:sp>
        <p:nvSpPr>
          <p:cNvPr id="15" name="Slide Number Placeholder 14"/>
          <p:cNvSpPr>
            <a:spLocks noGrp="1"/>
          </p:cNvSpPr>
          <p:nvPr>
            <p:ph type="sldNum" sz="quarter" idx="33"/>
          </p:nvPr>
        </p:nvSpPr>
        <p:spPr/>
        <p:txBody>
          <a:bodyPr/>
          <a:lstStyle/>
          <a:p>
            <a:fld id="{C9257289-562A-4E75-8276-20CFDD27D3B8}" type="slidenum">
              <a:rPr lang="en-US" smtClean="0"/>
              <a:pPr/>
              <a:t>‹#›</a:t>
            </a:fld>
            <a:endParaRPr lang="en-US" dirty="0"/>
          </a:p>
        </p:txBody>
      </p:sp>
      <p:sp>
        <p:nvSpPr>
          <p:cNvPr id="17" name="Footer Placeholder 16"/>
          <p:cNvSpPr>
            <a:spLocks noGrp="1"/>
          </p:cNvSpPr>
          <p:nvPr>
            <p:ph type="ftr" sz="quarter" idx="34"/>
          </p:nvPr>
        </p:nvSpPr>
        <p:spPr/>
        <p:txBody>
          <a:bodyPr/>
          <a:lstStyle/>
          <a:p>
            <a:r>
              <a:rPr lang="en-US" dirty="0"/>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Subtitle 2"/>
          <p:cNvSpPr>
            <a:spLocks noGrp="1"/>
          </p:cNvSpPr>
          <p:nvPr>
            <p:ph type="subTitle" idx="18" hasCustomPrompt="1"/>
          </p:nvPr>
        </p:nvSpPr>
        <p:spPr bwMode="auto">
          <a:xfrm>
            <a:off x="228600" y="673100"/>
            <a:ext cx="8686800" cy="429768"/>
          </a:xfrm>
        </p:spPr>
        <p:txBody>
          <a:bodyPr tIns="0">
            <a:noAutofit/>
          </a:bodyPr>
          <a:lstStyle>
            <a:lvl1pPr marL="0" indent="0" algn="ctr">
              <a:spcBef>
                <a:spcPts val="0"/>
              </a:spcBef>
              <a:spcAft>
                <a:spcPts val="0"/>
              </a:spcAft>
              <a:buNone/>
              <a:defRPr sz="20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9" name="Title 1"/>
          <p:cNvSpPr>
            <a:spLocks noGrp="1"/>
          </p:cNvSpPr>
          <p:nvPr>
            <p:ph type="title" hasCustomPrompt="1"/>
          </p:nvPr>
        </p:nvSpPr>
        <p:spPr bwMode="auto">
          <a:xfrm>
            <a:off x="228600" y="246888"/>
            <a:ext cx="8686800" cy="457200"/>
          </a:xfrm>
        </p:spPr>
        <p:txBody>
          <a:bodyPr/>
          <a:lstStyle>
            <a:lvl1pPr>
              <a:defRPr baseline="0">
                <a:solidFill>
                  <a:schemeClr val="tx2"/>
                </a:solidFill>
              </a:defRPr>
            </a:lvl1pPr>
          </a:lstStyle>
          <a:p>
            <a:r>
              <a:rPr lang="en-US" noProof="0" dirty="0"/>
              <a:t>CLICK TO EDIT MASTER TITLE STYLE</a:t>
            </a:r>
          </a:p>
        </p:txBody>
      </p:sp>
      <p:sp>
        <p:nvSpPr>
          <p:cNvPr id="8" name="Date Placeholder 7"/>
          <p:cNvSpPr>
            <a:spLocks noGrp="1"/>
          </p:cNvSpPr>
          <p:nvPr>
            <p:ph type="dt" sz="half" idx="19"/>
          </p:nvPr>
        </p:nvSpPr>
        <p:spPr/>
        <p:txBody>
          <a:bodyPr/>
          <a:lstStyle/>
          <a:p>
            <a:endParaRPr lang="en-US" dirty="0"/>
          </a:p>
        </p:txBody>
      </p:sp>
      <p:sp>
        <p:nvSpPr>
          <p:cNvPr id="12" name="Slide Number Placeholder 11"/>
          <p:cNvSpPr>
            <a:spLocks noGrp="1"/>
          </p:cNvSpPr>
          <p:nvPr>
            <p:ph type="sldNum" sz="quarter" idx="20"/>
          </p:nvPr>
        </p:nvSpPr>
        <p:spPr/>
        <p:txBody>
          <a:bodyPr/>
          <a:lstStyle/>
          <a:p>
            <a:fld id="{C9257289-562A-4E75-8276-20CFDD27D3B8}" type="slidenum">
              <a:rPr lang="en-US" smtClean="0"/>
              <a:pPr/>
              <a:t>‹#›</a:t>
            </a:fld>
            <a:endParaRPr lang="en-US" dirty="0"/>
          </a:p>
        </p:txBody>
      </p:sp>
      <p:sp>
        <p:nvSpPr>
          <p:cNvPr id="13" name="Footer Placeholder 12"/>
          <p:cNvSpPr>
            <a:spLocks noGrp="1"/>
          </p:cNvSpPr>
          <p:nvPr>
            <p:ph type="ftr" sz="quarter" idx="21"/>
          </p:nvPr>
        </p:nvSpPr>
        <p:spPr/>
        <p:txBody>
          <a:bodyPr/>
          <a:lstStyle/>
          <a:p>
            <a:r>
              <a:rPr lang="en-US" dirty="0"/>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C9257289-562A-4E75-8276-20CFDD27D3B8}" type="slidenum">
              <a:rPr lang="en-US" smtClean="0"/>
              <a:pPr/>
              <a:t>‹#›</a:t>
            </a:fld>
            <a:endParaRPr lang="en-US" dirty="0"/>
          </a:p>
        </p:txBody>
      </p:sp>
      <p:sp>
        <p:nvSpPr>
          <p:cNvPr id="10" name="Footer Placeholder 9"/>
          <p:cNvSpPr>
            <a:spLocks noGrp="1"/>
          </p:cNvSpPr>
          <p:nvPr>
            <p:ph type="ftr" sz="quarter" idx="12"/>
          </p:nvPr>
        </p:nvSpPr>
        <p:spPr/>
        <p:txBody>
          <a:bodyPr/>
          <a:lstStyle/>
          <a:p>
            <a:r>
              <a:rPr lang="en-US" dirty="0"/>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der Slide">
    <p:spTree>
      <p:nvGrpSpPr>
        <p:cNvPr id="1" name=""/>
        <p:cNvGrpSpPr/>
        <p:nvPr/>
      </p:nvGrpSpPr>
      <p:grpSpPr>
        <a:xfrm>
          <a:off x="0" y="0"/>
          <a:ext cx="0" cy="0"/>
          <a:chOff x="0" y="0"/>
          <a:chExt cx="0" cy="0"/>
        </a:xfrm>
      </p:grpSpPr>
      <p:pic>
        <p:nvPicPr>
          <p:cNvPr id="27" name="Picture 26" descr="iStock_72431337_XXLARGE.jpg"/>
          <p:cNvPicPr>
            <a:picLocks noChangeAspect="1"/>
          </p:cNvPicPr>
          <p:nvPr userDrawn="1"/>
        </p:nvPicPr>
        <p:blipFill>
          <a:blip r:embed="rId2" cstate="screen"/>
          <a:srcRect/>
          <a:stretch>
            <a:fillRect/>
          </a:stretch>
        </p:blipFill>
        <p:spPr bwMode="ltGray">
          <a:xfrm>
            <a:off x="0" y="0"/>
            <a:ext cx="9144000" cy="6172200"/>
          </a:xfrm>
          <a:prstGeom prst="rect">
            <a:avLst/>
          </a:prstGeom>
        </p:spPr>
      </p:pic>
      <p:sp>
        <p:nvSpPr>
          <p:cNvPr id="12" name="Rectangle 11"/>
          <p:cNvSpPr/>
          <p:nvPr userDrawn="1"/>
        </p:nvSpPr>
        <p:spPr bwMode="ltGray">
          <a:xfrm>
            <a:off x="573739" y="0"/>
            <a:ext cx="5266944" cy="61722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2" name="Title 1"/>
          <p:cNvSpPr>
            <a:spLocks noGrp="1"/>
          </p:cNvSpPr>
          <p:nvPr>
            <p:ph type="title" hasCustomPrompt="1"/>
          </p:nvPr>
        </p:nvSpPr>
        <p:spPr bwMode="auto">
          <a:xfrm>
            <a:off x="613459" y="2679192"/>
            <a:ext cx="5173883" cy="426415"/>
          </a:xfrm>
        </p:spPr>
        <p:txBody>
          <a:bodyPr anchor="ctr" anchorCtr="0"/>
          <a:lstStyle>
            <a:lvl1pPr>
              <a:defRPr sz="3200" cap="all" baseline="0">
                <a:solidFill>
                  <a:schemeClr val="bg2"/>
                </a:solidFill>
                <a:latin typeface="+mj-lt"/>
              </a:defRPr>
            </a:lvl1pPr>
          </a:lstStyle>
          <a:p>
            <a:r>
              <a:rPr lang="en-US" dirty="0"/>
              <a:t>Click to edit title</a:t>
            </a:r>
            <a:endParaRPr lang="en-GB" dirty="0"/>
          </a:p>
        </p:txBody>
      </p:sp>
      <p:sp>
        <p:nvSpPr>
          <p:cNvPr id="10" name="Date Placeholder 9"/>
          <p:cNvSpPr>
            <a:spLocks noGrp="1"/>
          </p:cNvSpPr>
          <p:nvPr>
            <p:ph type="dt" sz="half" idx="10"/>
          </p:nvPr>
        </p:nvSpPr>
        <p:spPr/>
        <p:txBody>
          <a:bodyPr/>
          <a:lstStyle/>
          <a:p>
            <a:endParaRPr lang="en-US" dirty="0"/>
          </a:p>
        </p:txBody>
      </p:sp>
      <p:sp>
        <p:nvSpPr>
          <p:cNvPr id="11" name="Slide Number Placeholder 10"/>
          <p:cNvSpPr>
            <a:spLocks noGrp="1"/>
          </p:cNvSpPr>
          <p:nvPr>
            <p:ph type="sldNum" sz="quarter" idx="11"/>
          </p:nvPr>
        </p:nvSpPr>
        <p:spPr/>
        <p:txBody>
          <a:bodyPr/>
          <a:lstStyle/>
          <a:p>
            <a:fld id="{C9257289-562A-4E75-8276-20CFDD27D3B8}" type="slidenum">
              <a:rPr lang="en-US" smtClean="0"/>
              <a:pPr/>
              <a:t>‹#›</a:t>
            </a:fld>
            <a:endParaRPr lang="en-US" dirty="0"/>
          </a:p>
        </p:txBody>
      </p:sp>
      <p:sp>
        <p:nvSpPr>
          <p:cNvPr id="14" name="Footer Placeholder 13"/>
          <p:cNvSpPr>
            <a:spLocks noGrp="1"/>
          </p:cNvSpPr>
          <p:nvPr>
            <p:ph type="ftr" sz="quarter" idx="12"/>
          </p:nvPr>
        </p:nvSpPr>
        <p:spPr/>
        <p:txBody>
          <a:bodyPr/>
          <a:lstStyle/>
          <a:p>
            <a:r>
              <a:rPr lang="en-US" dirty="0"/>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seStudy with bottom image">
    <p:spTree>
      <p:nvGrpSpPr>
        <p:cNvPr id="1" name=""/>
        <p:cNvGrpSpPr/>
        <p:nvPr/>
      </p:nvGrpSpPr>
      <p:grpSpPr>
        <a:xfrm>
          <a:off x="0" y="0"/>
          <a:ext cx="0" cy="0"/>
          <a:chOff x="0" y="0"/>
          <a:chExt cx="0" cy="0"/>
        </a:xfrm>
      </p:grpSpPr>
      <p:sp>
        <p:nvSpPr>
          <p:cNvPr id="45" name="Rectangle 44"/>
          <p:cNvSpPr/>
          <p:nvPr userDrawn="1"/>
        </p:nvSpPr>
        <p:spPr bwMode="gray">
          <a:xfrm>
            <a:off x="3060700" y="1127759"/>
            <a:ext cx="3017520" cy="1875663"/>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46" name="Rectangle 45"/>
          <p:cNvSpPr/>
          <p:nvPr userDrawn="1"/>
        </p:nvSpPr>
        <p:spPr bwMode="gray">
          <a:xfrm>
            <a:off x="6097270" y="1127759"/>
            <a:ext cx="3046730" cy="1875663"/>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39" name="Rectangle 38"/>
          <p:cNvSpPr/>
          <p:nvPr userDrawn="1"/>
        </p:nvSpPr>
        <p:spPr bwMode="gray">
          <a:xfrm>
            <a:off x="0" y="1127759"/>
            <a:ext cx="3041650" cy="1875663"/>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27" name="Rectangle 26"/>
          <p:cNvSpPr/>
          <p:nvPr userDrawn="1"/>
        </p:nvSpPr>
        <p:spPr bwMode="gray">
          <a:xfrm>
            <a:off x="0" y="3020477"/>
            <a:ext cx="3041650" cy="2340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28" name="Rectangle 27"/>
          <p:cNvSpPr/>
          <p:nvPr userDrawn="1"/>
        </p:nvSpPr>
        <p:spPr bwMode="gray">
          <a:xfrm>
            <a:off x="3060700" y="3020477"/>
            <a:ext cx="6083299" cy="23408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entonSans Regular" pitchFamily="2" charset="0"/>
            </a:endParaRPr>
          </a:p>
        </p:txBody>
      </p:sp>
      <p:sp>
        <p:nvSpPr>
          <p:cNvPr id="16" name="Subtitle 2"/>
          <p:cNvSpPr>
            <a:spLocks noGrp="1"/>
          </p:cNvSpPr>
          <p:nvPr userDrawn="1">
            <p:ph type="subTitle" idx="1" hasCustomPrompt="1"/>
          </p:nvPr>
        </p:nvSpPr>
        <p:spPr bwMode="auto">
          <a:xfrm>
            <a:off x="228600" y="673100"/>
            <a:ext cx="8686800" cy="429768"/>
          </a:xfrm>
        </p:spPr>
        <p:txBody>
          <a:bodyPr tIns="0">
            <a:noAutofit/>
          </a:bodyPr>
          <a:lstStyle>
            <a:lvl1pPr marL="0" indent="0" algn="ctr">
              <a:spcBef>
                <a:spcPts val="0"/>
              </a:spcBef>
              <a:spcAft>
                <a:spcPts val="0"/>
              </a:spcAft>
              <a:buNone/>
              <a:defRPr sz="20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1" name="Content Placeholder 7"/>
          <p:cNvSpPr>
            <a:spLocks noGrp="1"/>
          </p:cNvSpPr>
          <p:nvPr userDrawn="1">
            <p:ph sz="quarter" idx="16"/>
          </p:nvPr>
        </p:nvSpPr>
        <p:spPr bwMode="gray">
          <a:xfrm>
            <a:off x="131798" y="3142170"/>
            <a:ext cx="2803489" cy="2059750"/>
          </a:xfrm>
        </p:spPr>
        <p:txBody>
          <a:bodyPr/>
          <a:lstStyle>
            <a:lvl1pPr marL="0" indent="0">
              <a:spcBef>
                <a:spcPts val="300"/>
              </a:spcBef>
              <a:spcAft>
                <a:spcPts val="300"/>
              </a:spcAft>
              <a:buFontTx/>
              <a:buNone/>
              <a:defRPr sz="1600">
                <a:solidFill>
                  <a:schemeClr val="bg2"/>
                </a:solidFill>
              </a:defRPr>
            </a:lvl1pPr>
            <a:lvl2pPr marL="233363" indent="-219075">
              <a:spcBef>
                <a:spcPts val="300"/>
              </a:spcBef>
              <a:spcAft>
                <a:spcPts val="300"/>
              </a:spcAft>
              <a:buClr>
                <a:schemeClr val="bg2"/>
              </a:buClr>
              <a:buFontTx/>
              <a:buBlip>
                <a:blip r:embed="rId2"/>
              </a:buBlip>
              <a:defRPr sz="1400">
                <a:solidFill>
                  <a:schemeClr val="bg2"/>
                </a:solidFill>
              </a:defRPr>
            </a:lvl2pPr>
            <a:lvl3pPr marL="396875" indent="-157163">
              <a:spcBef>
                <a:spcPts val="300"/>
              </a:spcBef>
              <a:spcAft>
                <a:spcPts val="300"/>
              </a:spcAft>
              <a:buClr>
                <a:schemeClr val="bg2"/>
              </a:buClr>
              <a:buFont typeface="BentonSans Regular" pitchFamily="2" charset="0"/>
              <a:buChar char="−"/>
              <a:defRPr sz="1200">
                <a:solidFill>
                  <a:schemeClr val="bg2"/>
                </a:solidFill>
              </a:defRPr>
            </a:lvl3pPr>
            <a:lvl4pPr marL="588963" indent="-171450">
              <a:spcBef>
                <a:spcPts val="300"/>
              </a:spcBef>
              <a:spcAft>
                <a:spcPts val="300"/>
              </a:spcAft>
              <a:buClr>
                <a:schemeClr val="bg2"/>
              </a:buClr>
              <a:buFont typeface="Arial" pitchFamily="34" charset="0"/>
              <a:buChar char="•"/>
              <a:defRPr sz="1200">
                <a:solidFill>
                  <a:schemeClr val="bg2"/>
                </a:solidFill>
              </a:defRPr>
            </a:lvl4pPr>
            <a:lvl5pPr marL="771525" indent="-169863">
              <a:spcBef>
                <a:spcPts val="300"/>
              </a:spcBef>
              <a:spcAft>
                <a:spcPts val="300"/>
              </a:spcAft>
              <a:buClr>
                <a:schemeClr val="bg2"/>
              </a:buClr>
              <a:buFont typeface="BentonSans Regular" pitchFamily="2" charset="0"/>
              <a:buChar char="−"/>
              <a:defRPr sz="12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7"/>
          <p:cNvSpPr>
            <a:spLocks noGrp="1"/>
          </p:cNvSpPr>
          <p:nvPr userDrawn="1">
            <p:ph sz="quarter" idx="17"/>
          </p:nvPr>
        </p:nvSpPr>
        <p:spPr bwMode="gray">
          <a:xfrm>
            <a:off x="3205115" y="3142170"/>
            <a:ext cx="5694110" cy="2059750"/>
          </a:xfrm>
        </p:spPr>
        <p:txBody>
          <a:bodyPr/>
          <a:lstStyle>
            <a:lvl1pPr marL="0" indent="0">
              <a:spcBef>
                <a:spcPts val="300"/>
              </a:spcBef>
              <a:spcAft>
                <a:spcPts val="300"/>
              </a:spcAft>
              <a:buFontTx/>
              <a:buNone/>
              <a:defRPr sz="1600">
                <a:solidFill>
                  <a:schemeClr val="bg2"/>
                </a:solidFill>
              </a:defRPr>
            </a:lvl1pPr>
            <a:lvl2pPr marL="233363" indent="-219075">
              <a:spcBef>
                <a:spcPts val="300"/>
              </a:spcBef>
              <a:spcAft>
                <a:spcPts val="300"/>
              </a:spcAft>
              <a:buClr>
                <a:schemeClr val="bg2"/>
              </a:buClr>
              <a:buFontTx/>
              <a:buBlip>
                <a:blip r:embed="rId2"/>
              </a:buBlip>
              <a:defRPr sz="1400">
                <a:solidFill>
                  <a:schemeClr val="bg2"/>
                </a:solidFill>
              </a:defRPr>
            </a:lvl2pPr>
            <a:lvl3pPr marL="396875" indent="-157163">
              <a:spcBef>
                <a:spcPts val="300"/>
              </a:spcBef>
              <a:spcAft>
                <a:spcPts val="300"/>
              </a:spcAft>
              <a:buClr>
                <a:schemeClr val="bg2"/>
              </a:buClr>
              <a:buFont typeface="BentonSans Regular" pitchFamily="2" charset="0"/>
              <a:buChar char="−"/>
              <a:defRPr sz="1200">
                <a:solidFill>
                  <a:schemeClr val="bg2"/>
                </a:solidFill>
              </a:defRPr>
            </a:lvl3pPr>
            <a:lvl4pPr marL="588963" indent="-171450">
              <a:spcBef>
                <a:spcPts val="300"/>
              </a:spcBef>
              <a:spcAft>
                <a:spcPts val="300"/>
              </a:spcAft>
              <a:buClr>
                <a:schemeClr val="bg2"/>
              </a:buClr>
              <a:buFont typeface="Arial" pitchFamily="34" charset="0"/>
              <a:buChar char="•"/>
              <a:defRPr sz="1200">
                <a:solidFill>
                  <a:schemeClr val="bg2"/>
                </a:solidFill>
              </a:defRPr>
            </a:lvl4pPr>
            <a:lvl5pPr marL="771525" indent="-169863">
              <a:spcBef>
                <a:spcPts val="300"/>
              </a:spcBef>
              <a:spcAft>
                <a:spcPts val="300"/>
              </a:spcAft>
              <a:buClr>
                <a:schemeClr val="bg2"/>
              </a:buClr>
              <a:buFont typeface="BentonSans Regular" pitchFamily="2" charset="0"/>
              <a:buChar char="−"/>
              <a:defRPr sz="12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7"/>
          <p:cNvSpPr>
            <a:spLocks noGrp="1"/>
          </p:cNvSpPr>
          <p:nvPr userDrawn="1">
            <p:ph sz="quarter" idx="18" hasCustomPrompt="1"/>
          </p:nvPr>
        </p:nvSpPr>
        <p:spPr bwMode="gray">
          <a:xfrm>
            <a:off x="131798" y="1226019"/>
            <a:ext cx="2803490" cy="1723556"/>
          </a:xfrm>
        </p:spPr>
        <p:txBody>
          <a:bodyPr/>
          <a:lstStyle>
            <a:lvl1pPr marL="0" indent="0">
              <a:spcBef>
                <a:spcPts val="300"/>
              </a:spcBef>
              <a:spcAft>
                <a:spcPts val="300"/>
              </a:spcAft>
              <a:buFontTx/>
              <a:buNone/>
              <a:defRPr sz="1600" cap="all" baseline="0">
                <a:solidFill>
                  <a:schemeClr val="accent1"/>
                </a:solidFill>
              </a:defRPr>
            </a:lvl1pPr>
            <a:lvl2pPr marL="233363" indent="-219075">
              <a:spcBef>
                <a:spcPts val="300"/>
              </a:spcBef>
              <a:spcAft>
                <a:spcPts val="300"/>
              </a:spcAft>
              <a:buClr>
                <a:schemeClr val="bg2"/>
              </a:buClr>
              <a:buFontTx/>
              <a:buBlip>
                <a:blip r:embed="rId3"/>
              </a:buBlip>
              <a:defRPr sz="1400">
                <a:solidFill>
                  <a:schemeClr val="tx1"/>
                </a:solidFill>
              </a:defRPr>
            </a:lvl2pPr>
            <a:lvl3pPr marL="396875" indent="-157163">
              <a:spcBef>
                <a:spcPts val="300"/>
              </a:spcBef>
              <a:spcAft>
                <a:spcPts val="300"/>
              </a:spcAft>
              <a:buClr>
                <a:schemeClr val="tx1"/>
              </a:buClr>
              <a:buFont typeface="BentonSans Regular" pitchFamily="2" charset="0"/>
              <a:buChar char="−"/>
              <a:defRPr sz="1200">
                <a:solidFill>
                  <a:schemeClr val="tx1"/>
                </a:solidFill>
              </a:defRPr>
            </a:lvl3pPr>
            <a:lvl4pPr marL="588963" indent="-171450">
              <a:spcBef>
                <a:spcPts val="300"/>
              </a:spcBef>
              <a:spcAft>
                <a:spcPts val="300"/>
              </a:spcAft>
              <a:buClr>
                <a:schemeClr val="tx1"/>
              </a:buClr>
              <a:buFont typeface="Arial" pitchFamily="34" charset="0"/>
              <a:buChar char="•"/>
              <a:defRPr sz="1200">
                <a:solidFill>
                  <a:schemeClr val="tx1"/>
                </a:solidFill>
              </a:defRPr>
            </a:lvl4pPr>
            <a:lvl5pPr marL="771525" indent="-169863">
              <a:spcBef>
                <a:spcPts val="300"/>
              </a:spcBef>
              <a:spcAft>
                <a:spcPts val="300"/>
              </a:spcAft>
              <a:buClr>
                <a:schemeClr val="tx1"/>
              </a:buClr>
              <a:buFont typeface="BentonSans Regular" pitchFamily="2" charset="0"/>
              <a:buChar char="−"/>
              <a:defRPr sz="1200">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Content Placeholder 7"/>
          <p:cNvSpPr>
            <a:spLocks noGrp="1"/>
          </p:cNvSpPr>
          <p:nvPr userDrawn="1">
            <p:ph sz="quarter" idx="19" hasCustomPrompt="1"/>
          </p:nvPr>
        </p:nvSpPr>
        <p:spPr bwMode="gray">
          <a:xfrm>
            <a:off x="3086894" y="2551113"/>
            <a:ext cx="2970213" cy="349250"/>
          </a:xfrm>
        </p:spPr>
        <p:txBody>
          <a:bodyPr anchor="b"/>
          <a:lstStyle>
            <a:lvl1pPr marL="0" indent="0" algn="ctr">
              <a:spcBef>
                <a:spcPts val="0"/>
              </a:spcBef>
              <a:spcAft>
                <a:spcPts val="0"/>
              </a:spcAft>
              <a:buFontTx/>
              <a:buNone/>
              <a:defRPr sz="1600" cap="all" baseline="0">
                <a:solidFill>
                  <a:schemeClr val="accent1"/>
                </a:solidFill>
              </a:defRPr>
            </a:lvl1pPr>
            <a:lvl2pPr marL="233363" indent="-219075">
              <a:buClr>
                <a:schemeClr val="bg2"/>
              </a:buClr>
              <a:buFontTx/>
              <a:buBlip>
                <a:blip r:embed="rId3"/>
              </a:buBlip>
              <a:defRPr sz="1200">
                <a:solidFill>
                  <a:schemeClr val="tx2"/>
                </a:solidFill>
              </a:defRPr>
            </a:lvl2pPr>
            <a:lvl3pPr marL="396875" indent="-157163">
              <a:buClr>
                <a:schemeClr val="tx2"/>
              </a:buClr>
              <a:buFont typeface="BentonSans Regular" pitchFamily="2" charset="0"/>
              <a:buChar char="−"/>
              <a:defRPr sz="1200">
                <a:solidFill>
                  <a:schemeClr val="tx2"/>
                </a:solidFill>
              </a:defRPr>
            </a:lvl3pPr>
            <a:lvl4pPr marL="588963" indent="-171450">
              <a:buClr>
                <a:schemeClr val="tx2"/>
              </a:buClr>
              <a:buFont typeface="Arial" pitchFamily="34" charset="0"/>
              <a:buChar char="•"/>
              <a:defRPr sz="1200">
                <a:solidFill>
                  <a:schemeClr val="tx2"/>
                </a:solidFill>
              </a:defRPr>
            </a:lvl4pPr>
            <a:lvl5pPr marL="771525" indent="-169863">
              <a:buClr>
                <a:schemeClr val="tx2"/>
              </a:buClr>
              <a:buFont typeface="BentonSans Regular" pitchFamily="2" charset="0"/>
              <a:buChar char="−"/>
              <a:defRPr sz="1200">
                <a:solidFill>
                  <a:schemeClr val="tx2"/>
                </a:solidFill>
              </a:defRPr>
            </a:lvl5pPr>
          </a:lstStyle>
          <a:p>
            <a:pPr lvl="0"/>
            <a:r>
              <a:rPr lang="en-US" dirty="0"/>
              <a:t>Click to edit text</a:t>
            </a:r>
          </a:p>
        </p:txBody>
      </p:sp>
      <p:sp>
        <p:nvSpPr>
          <p:cNvPr id="35" name="Content Placeholder 7"/>
          <p:cNvSpPr>
            <a:spLocks noGrp="1"/>
          </p:cNvSpPr>
          <p:nvPr userDrawn="1">
            <p:ph sz="quarter" idx="20" hasCustomPrompt="1"/>
          </p:nvPr>
        </p:nvSpPr>
        <p:spPr bwMode="gray">
          <a:xfrm>
            <a:off x="6114415" y="2551113"/>
            <a:ext cx="3017520" cy="349250"/>
          </a:xfrm>
        </p:spPr>
        <p:txBody>
          <a:bodyPr anchor="b"/>
          <a:lstStyle>
            <a:lvl1pPr marL="0" indent="0" algn="ctr">
              <a:spcBef>
                <a:spcPts val="0"/>
              </a:spcBef>
              <a:spcAft>
                <a:spcPts val="0"/>
              </a:spcAft>
              <a:buFontTx/>
              <a:buNone/>
              <a:defRPr sz="1600" cap="all" baseline="0">
                <a:solidFill>
                  <a:schemeClr val="accent1"/>
                </a:solidFill>
              </a:defRPr>
            </a:lvl1pPr>
            <a:lvl2pPr marL="233363" indent="-219075">
              <a:buClr>
                <a:schemeClr val="bg2"/>
              </a:buClr>
              <a:buFontTx/>
              <a:buBlip>
                <a:blip r:embed="rId3"/>
              </a:buBlip>
              <a:defRPr sz="1200">
                <a:solidFill>
                  <a:schemeClr val="tx2"/>
                </a:solidFill>
              </a:defRPr>
            </a:lvl2pPr>
            <a:lvl3pPr marL="396875" indent="-157163">
              <a:buClr>
                <a:schemeClr val="tx2"/>
              </a:buClr>
              <a:buFont typeface="BentonSans Regular" pitchFamily="2" charset="0"/>
              <a:buChar char="−"/>
              <a:defRPr sz="1200">
                <a:solidFill>
                  <a:schemeClr val="tx2"/>
                </a:solidFill>
              </a:defRPr>
            </a:lvl3pPr>
            <a:lvl4pPr marL="588963" indent="-171450">
              <a:buClr>
                <a:schemeClr val="tx2"/>
              </a:buClr>
              <a:buFont typeface="Arial" pitchFamily="34" charset="0"/>
              <a:buChar char="•"/>
              <a:defRPr sz="1200">
                <a:solidFill>
                  <a:schemeClr val="tx2"/>
                </a:solidFill>
              </a:defRPr>
            </a:lvl4pPr>
            <a:lvl5pPr marL="771525" indent="-169863">
              <a:buClr>
                <a:schemeClr val="tx2"/>
              </a:buClr>
              <a:buFont typeface="BentonSans Regular" pitchFamily="2" charset="0"/>
              <a:buChar char="−"/>
              <a:defRPr sz="1200">
                <a:solidFill>
                  <a:schemeClr val="tx2"/>
                </a:solidFill>
              </a:defRPr>
            </a:lvl5pPr>
          </a:lstStyle>
          <a:p>
            <a:pPr lvl="0"/>
            <a:r>
              <a:rPr lang="en-US" dirty="0"/>
              <a:t>Click to edit text</a:t>
            </a:r>
          </a:p>
        </p:txBody>
      </p:sp>
      <p:pic>
        <p:nvPicPr>
          <p:cNvPr id="37" name="Picture 36" descr="iStock_000055496594_Med.jpg"/>
          <p:cNvPicPr>
            <a:picLocks noChangeAspect="1"/>
          </p:cNvPicPr>
          <p:nvPr userDrawn="1"/>
        </p:nvPicPr>
        <p:blipFill>
          <a:blip r:embed="rId4" cstate="screen"/>
          <a:srcRect/>
          <a:stretch>
            <a:fillRect/>
          </a:stretch>
        </p:blipFill>
        <p:spPr bwMode="gray">
          <a:xfrm>
            <a:off x="0" y="5380006"/>
            <a:ext cx="9144000" cy="788276"/>
          </a:xfrm>
          <a:prstGeom prst="rect">
            <a:avLst/>
          </a:prstGeom>
        </p:spPr>
      </p:pic>
      <p:sp>
        <p:nvSpPr>
          <p:cNvPr id="47" name="Content Placeholder 7"/>
          <p:cNvSpPr>
            <a:spLocks noGrp="1"/>
          </p:cNvSpPr>
          <p:nvPr>
            <p:ph sz="quarter" idx="21" hasCustomPrompt="1"/>
          </p:nvPr>
        </p:nvSpPr>
        <p:spPr bwMode="gray">
          <a:xfrm>
            <a:off x="0" y="5376380"/>
            <a:ext cx="9144000" cy="795528"/>
          </a:xfrm>
          <a:solidFill>
            <a:schemeClr val="accent1">
              <a:alpha val="75000"/>
            </a:schemeClr>
          </a:solidFill>
        </p:spPr>
        <p:txBody>
          <a:bodyPr anchor="ctr" anchorCtr="0"/>
          <a:lstStyle>
            <a:lvl1pPr marL="0" indent="0" algn="ctr">
              <a:spcBef>
                <a:spcPts val="300"/>
              </a:spcBef>
              <a:spcAft>
                <a:spcPts val="300"/>
              </a:spcAft>
              <a:buFontTx/>
              <a:buNone/>
              <a:defRPr sz="1400" cap="none" baseline="0">
                <a:solidFill>
                  <a:schemeClr val="bg2"/>
                </a:solidFill>
              </a:defRPr>
            </a:lvl1pPr>
            <a:lvl2pPr marL="0" indent="0" algn="ctr">
              <a:spcBef>
                <a:spcPts val="300"/>
              </a:spcBef>
              <a:spcAft>
                <a:spcPts val="300"/>
              </a:spcAft>
              <a:buClr>
                <a:schemeClr val="bg2"/>
              </a:buClr>
              <a:buFontTx/>
              <a:buNone/>
              <a:defRPr sz="1000">
                <a:solidFill>
                  <a:schemeClr val="bg2"/>
                </a:solidFill>
                <a:latin typeface="+mn-lt"/>
              </a:defRPr>
            </a:lvl2pPr>
            <a:lvl3pPr marL="396875" indent="-157163">
              <a:buClr>
                <a:schemeClr val="tx2"/>
              </a:buClr>
              <a:buFont typeface="BentonSans Regular" pitchFamily="2" charset="0"/>
              <a:buChar char="−"/>
              <a:defRPr sz="1200">
                <a:solidFill>
                  <a:schemeClr val="tx2"/>
                </a:solidFill>
              </a:defRPr>
            </a:lvl3pPr>
            <a:lvl4pPr marL="588963" indent="-171450">
              <a:buClr>
                <a:schemeClr val="tx2"/>
              </a:buClr>
              <a:buFont typeface="Arial" pitchFamily="34" charset="0"/>
              <a:buChar char="•"/>
              <a:defRPr sz="1200">
                <a:solidFill>
                  <a:schemeClr val="tx2"/>
                </a:solidFill>
              </a:defRPr>
            </a:lvl4pPr>
            <a:lvl5pPr marL="771525" indent="-169863">
              <a:buClr>
                <a:schemeClr val="tx2"/>
              </a:buClr>
              <a:buFont typeface="BentonSans Regular" pitchFamily="2" charset="0"/>
              <a:buChar char="−"/>
              <a:defRPr sz="1200">
                <a:solidFill>
                  <a:schemeClr val="tx2"/>
                </a:solidFill>
              </a:defRPr>
            </a:lvl5pPr>
          </a:lstStyle>
          <a:p>
            <a:pPr lvl="0"/>
            <a:r>
              <a:rPr lang="en-US" dirty="0"/>
              <a:t>Click to edit text</a:t>
            </a:r>
          </a:p>
          <a:p>
            <a:pPr lvl="1"/>
            <a:r>
              <a:rPr lang="en-US" dirty="0"/>
              <a:t>Second level</a:t>
            </a:r>
          </a:p>
        </p:txBody>
      </p:sp>
      <p:sp>
        <p:nvSpPr>
          <p:cNvPr id="2" name="Title 1"/>
          <p:cNvSpPr>
            <a:spLocks noGrp="1"/>
          </p:cNvSpPr>
          <p:nvPr userDrawn="1">
            <p:ph type="title" hasCustomPrompt="1"/>
          </p:nvPr>
        </p:nvSpPr>
        <p:spPr bwMode="gray">
          <a:xfrm>
            <a:off x="228600" y="246888"/>
            <a:ext cx="8686800" cy="457200"/>
          </a:xfrm>
        </p:spPr>
        <p:txBody>
          <a:bodyPr/>
          <a:lstStyle>
            <a:lvl1pPr>
              <a:defRPr>
                <a:solidFill>
                  <a:schemeClr val="tx2"/>
                </a:solidFill>
              </a:defRPr>
            </a:lvl1pPr>
          </a:lstStyle>
          <a:p>
            <a:r>
              <a:rPr lang="en-US" dirty="0"/>
              <a:t>CLICK TO EDIT MASTER TITLE STYLE</a:t>
            </a:r>
            <a:endParaRPr lang="en-GB" dirty="0"/>
          </a:p>
        </p:txBody>
      </p:sp>
      <p:sp>
        <p:nvSpPr>
          <p:cNvPr id="20" name="Date Placeholder 19"/>
          <p:cNvSpPr>
            <a:spLocks noGrp="1"/>
          </p:cNvSpPr>
          <p:nvPr>
            <p:ph type="dt" sz="half" idx="22"/>
          </p:nvPr>
        </p:nvSpPr>
        <p:spPr/>
        <p:txBody>
          <a:bodyPr/>
          <a:lstStyle/>
          <a:p>
            <a:endParaRPr lang="en-US" dirty="0"/>
          </a:p>
        </p:txBody>
      </p:sp>
      <p:sp>
        <p:nvSpPr>
          <p:cNvPr id="22" name="Slide Number Placeholder 21"/>
          <p:cNvSpPr>
            <a:spLocks noGrp="1"/>
          </p:cNvSpPr>
          <p:nvPr>
            <p:ph type="sldNum" sz="quarter" idx="23"/>
          </p:nvPr>
        </p:nvSpPr>
        <p:spPr/>
        <p:txBody>
          <a:bodyPr/>
          <a:lstStyle/>
          <a:p>
            <a:fld id="{C9257289-562A-4E75-8276-20CFDD27D3B8}" type="slidenum">
              <a:rPr lang="en-US" smtClean="0"/>
              <a:pPr/>
              <a:t>‹#›</a:t>
            </a:fld>
            <a:endParaRPr lang="en-US" dirty="0"/>
          </a:p>
        </p:txBody>
      </p:sp>
      <p:sp>
        <p:nvSpPr>
          <p:cNvPr id="24" name="Footer Placeholder 23"/>
          <p:cNvSpPr>
            <a:spLocks noGrp="1"/>
          </p:cNvSpPr>
          <p:nvPr>
            <p:ph type="ftr" sz="quarter" idx="24"/>
          </p:nvPr>
        </p:nvSpPr>
        <p:spPr/>
        <p:txBody>
          <a:bodyPr/>
          <a:lstStyle/>
          <a:p>
            <a:r>
              <a:rPr lang="en-US" dirty="0"/>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2"/>
        </a:solidFill>
        <a:effectLst/>
      </p:bgPr>
    </p:bg>
    <p:spTree>
      <p:nvGrpSpPr>
        <p:cNvPr id="1" name=""/>
        <p:cNvGrpSpPr/>
        <p:nvPr/>
      </p:nvGrpSpPr>
      <p:grpSpPr>
        <a:xfrm>
          <a:off x="0" y="0"/>
          <a:ext cx="0" cy="0"/>
          <a:chOff x="0" y="0"/>
          <a:chExt cx="0" cy="0"/>
        </a:xfrm>
      </p:grpSpPr>
      <p:sp>
        <p:nvSpPr>
          <p:cNvPr id="10" name="Footer Placeholder 12"/>
          <p:cNvSpPr>
            <a:spLocks noGrp="1"/>
          </p:cNvSpPr>
          <p:nvPr>
            <p:ph type="ftr" sz="quarter" idx="3"/>
          </p:nvPr>
        </p:nvSpPr>
        <p:spPr>
          <a:xfrm>
            <a:off x="3124200" y="6611766"/>
            <a:ext cx="2895600" cy="228600"/>
          </a:xfrm>
          <a:prstGeom prst="rect">
            <a:avLst/>
          </a:prstGeom>
        </p:spPr>
        <p:txBody>
          <a:bodyPr vert="horz" lIns="91440" tIns="45720" rIns="91440" bIns="18288" rtlCol="0" anchor="ctr"/>
          <a:lstStyle>
            <a:lvl1pPr algn="ctr">
              <a:defRPr lang="en-US" sz="800" kern="0" spc="0" noProof="0" dirty="0">
                <a:solidFill>
                  <a:schemeClr val="tx1">
                    <a:lumMod val="40000"/>
                    <a:lumOff val="60000"/>
                  </a:schemeClr>
                </a:solidFill>
                <a:latin typeface="BentonSans Regular" pitchFamily="2" charset="0"/>
                <a:ea typeface="+mn-ea"/>
                <a:cs typeface="+mn-cs"/>
              </a:defRPr>
            </a:lvl1pPr>
          </a:lstStyle>
          <a:p>
            <a:r>
              <a:rPr lang="en-US" dirty="0"/>
              <a:t>     </a:t>
            </a:r>
          </a:p>
        </p:txBody>
      </p:sp>
      <p:sp>
        <p:nvSpPr>
          <p:cNvPr id="11" name="Date Placeholder 10"/>
          <p:cNvSpPr>
            <a:spLocks noGrp="1"/>
          </p:cNvSpPr>
          <p:nvPr>
            <p:ph type="dt" sz="half" idx="2"/>
          </p:nvPr>
        </p:nvSpPr>
        <p:spPr>
          <a:xfrm>
            <a:off x="2039280" y="6611766"/>
            <a:ext cx="914400" cy="228600"/>
          </a:xfrm>
          <a:prstGeom prst="rect">
            <a:avLst/>
          </a:prstGeom>
        </p:spPr>
        <p:txBody>
          <a:bodyPr vert="horz" lIns="91440" tIns="45720" rIns="91440" bIns="18288" rtlCol="0" anchor="ctr"/>
          <a:lstStyle>
            <a:lvl1pPr algn="l">
              <a:defRPr lang="en-US" sz="800" kern="0" spc="0" noProof="0" smtClean="0">
                <a:solidFill>
                  <a:schemeClr val="tx1">
                    <a:lumMod val="40000"/>
                    <a:lumOff val="60000"/>
                  </a:schemeClr>
                </a:solidFill>
                <a:latin typeface="BentonSans Regular" pitchFamily="2" charset="0"/>
                <a:ea typeface="+mn-ea"/>
                <a:cs typeface="+mn-cs"/>
              </a:defRPr>
            </a:lvl1pPr>
          </a:lstStyle>
          <a:p>
            <a:endParaRPr lang="en-US" dirty="0"/>
          </a:p>
        </p:txBody>
      </p:sp>
      <p:sp>
        <p:nvSpPr>
          <p:cNvPr id="2" name="Title Placeholder 1"/>
          <p:cNvSpPr>
            <a:spLocks noGrp="1"/>
          </p:cNvSpPr>
          <p:nvPr>
            <p:ph type="title"/>
          </p:nvPr>
        </p:nvSpPr>
        <p:spPr>
          <a:xfrm>
            <a:off x="228600" y="246888"/>
            <a:ext cx="8686800" cy="454597"/>
          </a:xfrm>
          <a:prstGeom prst="rect">
            <a:avLst/>
          </a:prstGeom>
        </p:spPr>
        <p:txBody>
          <a:bodyPr vert="horz" lIns="91440" tIns="45720" rIns="91440" bIns="45720" rtlCol="0" anchor="t" anchorCtr="0">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324995" y="1600200"/>
            <a:ext cx="8506268" cy="4573588"/>
          </a:xfrm>
          <a:prstGeom prst="rect">
            <a:avLst/>
          </a:prstGeom>
        </p:spPr>
        <p:txBody>
          <a:bodyPr vert="horz" lIns="91440" tIns="45720" rIns="91440" bIns="4572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Slide Number Placeholder 5"/>
          <p:cNvSpPr>
            <a:spLocks noGrp="1"/>
          </p:cNvSpPr>
          <p:nvPr>
            <p:ph type="sldNum" sz="quarter" idx="4"/>
          </p:nvPr>
        </p:nvSpPr>
        <p:spPr>
          <a:xfrm>
            <a:off x="8586216" y="6363056"/>
            <a:ext cx="413811" cy="329184"/>
          </a:xfrm>
          <a:prstGeom prst="rect">
            <a:avLst/>
          </a:prstGeom>
        </p:spPr>
        <p:txBody>
          <a:bodyPr vert="horz" lIns="91440" tIns="45720" rIns="91440" bIns="45720" rtlCol="0" anchor="b"/>
          <a:lstStyle>
            <a:lvl1pPr marL="0" algn="r" defTabSz="914400" rtl="0" eaLnBrk="1" latinLnBrk="0" hangingPunct="1">
              <a:defRPr lang="en-US" sz="800" kern="1200" smtClean="0">
                <a:solidFill>
                  <a:schemeClr val="accent6">
                    <a:lumMod val="40000"/>
                    <a:lumOff val="60000"/>
                  </a:schemeClr>
                </a:solidFill>
                <a:latin typeface="BentonSans Regular" pitchFamily="2" charset="0"/>
                <a:ea typeface="+mn-ea"/>
                <a:cs typeface="+mn-cs"/>
              </a:defRPr>
            </a:lvl1pPr>
          </a:lstStyle>
          <a:p>
            <a:fld id="{C9257289-562A-4E75-8276-20CFDD27D3B8}" type="slidenum">
              <a:rPr lang="en-US" smtClean="0"/>
              <a:pPr/>
              <a:t>‹#›</a:t>
            </a:fld>
            <a:endParaRPr lang="en-US" dirty="0"/>
          </a:p>
        </p:txBody>
      </p:sp>
      <p:sp>
        <p:nvSpPr>
          <p:cNvPr id="13" name="TextBox 12">
            <a:extLst>
              <a:ext uri="{FF2B5EF4-FFF2-40B4-BE49-F238E27FC236}">
                <a16:creationId xmlns:a16="http://schemas.microsoft.com/office/drawing/2014/main" id="{0BF4D9EC-56C9-4939-9B45-1C68C384D2F7}"/>
              </a:ext>
            </a:extLst>
          </p:cNvPr>
          <p:cNvSpPr txBox="1"/>
          <p:nvPr userDrawn="1"/>
        </p:nvSpPr>
        <p:spPr>
          <a:xfrm>
            <a:off x="2081856" y="6353686"/>
            <a:ext cx="6685272" cy="338554"/>
          </a:xfrm>
          <a:prstGeom prst="rect">
            <a:avLst/>
          </a:prstGeom>
          <a:noFill/>
        </p:spPr>
        <p:txBody>
          <a:bodyPr wrap="square" anchor="b">
            <a:spAutoFit/>
          </a:bodyPr>
          <a:lstStyle/>
          <a:p>
            <a:pPr algn="l" fontAlgn="auto">
              <a:spcBef>
                <a:spcPts val="0"/>
              </a:spcBef>
              <a:spcAft>
                <a:spcPts val="0"/>
              </a:spcAft>
              <a:defRPr/>
            </a:pPr>
            <a:r>
              <a:rPr lang="en-US" sz="800" kern="0" spc="-20" baseline="0" noProof="0" dirty="0">
                <a:solidFill>
                  <a:srgbClr val="4A5F67"/>
                </a:solidFill>
                <a:latin typeface="+mn-lt"/>
                <a:ea typeface="+mn-ea"/>
                <a:cs typeface="+mn-cs"/>
              </a:rPr>
              <a:t>This document contains unpublished, confidential, and proprietary information of American Express Global Business Travel (GBT). No disclosure or use of any portion of these materials may be made without the express written consent of GBT. © 2019 GBT Travel Services UK Limited.</a:t>
            </a:r>
          </a:p>
        </p:txBody>
      </p:sp>
      <p:pic>
        <p:nvPicPr>
          <p:cNvPr id="14" name="Picture 5">
            <a:extLst>
              <a:ext uri="{FF2B5EF4-FFF2-40B4-BE49-F238E27FC236}">
                <a16:creationId xmlns:a16="http://schemas.microsoft.com/office/drawing/2014/main" id="{BA95FAD8-165A-4052-A352-93E4C32F9189}"/>
              </a:ext>
            </a:extLst>
          </p:cNvPr>
          <p:cNvPicPr>
            <a:picLocks noChangeAspect="1"/>
          </p:cNvPicPr>
          <p:nvPr userDrawn="1"/>
        </p:nvPicPr>
        <p:blipFill>
          <a:blip r:embed="rId46" cstate="print">
            <a:extLst>
              <a:ext uri="{28A0092B-C50C-407E-A947-70E740481C1C}">
                <a14:useLocalDpi xmlns:a14="http://schemas.microsoft.com/office/drawing/2010/main" val="0"/>
              </a:ext>
            </a:extLst>
          </a:blip>
          <a:srcRect/>
          <a:stretch>
            <a:fillRect/>
          </a:stretch>
        </p:blipFill>
        <p:spPr bwMode="auto">
          <a:xfrm>
            <a:off x="372428" y="6362700"/>
            <a:ext cx="1651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6" r:id="rId1"/>
    <p:sldLayoutId id="2147483649" r:id="rId2"/>
    <p:sldLayoutId id="2147483835" r:id="rId3"/>
    <p:sldLayoutId id="2147483822" r:id="rId4"/>
    <p:sldLayoutId id="2147483706" r:id="rId5"/>
    <p:sldLayoutId id="2147483694" r:id="rId6"/>
    <p:sldLayoutId id="2147483812" r:id="rId7"/>
    <p:sldLayoutId id="2147483898" r:id="rId8"/>
    <p:sldLayoutId id="2147483869" r:id="rId9"/>
    <p:sldLayoutId id="2147483871" r:id="rId10"/>
    <p:sldLayoutId id="2147483667" r:id="rId11"/>
    <p:sldLayoutId id="2147483697" r:id="rId12"/>
    <p:sldLayoutId id="2147483899" r:id="rId13"/>
    <p:sldLayoutId id="2147483691" r:id="rId14"/>
    <p:sldLayoutId id="2147483680" r:id="rId15"/>
    <p:sldLayoutId id="2147483690" r:id="rId16"/>
    <p:sldLayoutId id="2147483681" r:id="rId17"/>
    <p:sldLayoutId id="2147483713" r:id="rId18"/>
    <p:sldLayoutId id="2147483695" r:id="rId19"/>
    <p:sldLayoutId id="2147483819" r:id="rId20"/>
    <p:sldLayoutId id="2147483820" r:id="rId21"/>
    <p:sldLayoutId id="2147483748" r:id="rId22"/>
    <p:sldLayoutId id="2147483795" r:id="rId23"/>
    <p:sldLayoutId id="2147483726" r:id="rId24"/>
    <p:sldLayoutId id="2147483686" r:id="rId25"/>
    <p:sldLayoutId id="2147483749" r:id="rId26"/>
    <p:sldLayoutId id="2147483728" r:id="rId27"/>
    <p:sldLayoutId id="2147483692" r:id="rId28"/>
    <p:sldLayoutId id="2147483750" r:id="rId29"/>
    <p:sldLayoutId id="2147483719" r:id="rId30"/>
    <p:sldLayoutId id="2147483751" r:id="rId31"/>
    <p:sldLayoutId id="2147483703" r:id="rId32"/>
    <p:sldLayoutId id="2147483724" r:id="rId33"/>
    <p:sldLayoutId id="2147483717" r:id="rId34"/>
    <p:sldLayoutId id="2147483712" r:id="rId35"/>
    <p:sldLayoutId id="2147483817" r:id="rId36"/>
    <p:sldLayoutId id="2147483814" r:id="rId37"/>
    <p:sldLayoutId id="2147483818" r:id="rId38"/>
    <p:sldLayoutId id="2147483672" r:id="rId39"/>
    <p:sldLayoutId id="2147483669" r:id="rId40"/>
    <p:sldLayoutId id="2147483716" r:id="rId41"/>
    <p:sldLayoutId id="2147483811" r:id="rId42"/>
    <p:sldLayoutId id="2147483900" r:id="rId43"/>
    <p:sldLayoutId id="2147483907" r:id="rId44"/>
  </p:sldLayoutIdLst>
  <p:hf hdr="0" ftr="0" dt="0"/>
  <p:txStyles>
    <p:titleStyle>
      <a:lvl1pPr algn="ctr" defTabSz="914400" rtl="0" eaLnBrk="1" latinLnBrk="0" hangingPunct="1">
        <a:spcBef>
          <a:spcPct val="0"/>
        </a:spcBef>
        <a:buNone/>
        <a:defRPr sz="2400" kern="1200" cap="all" spc="200" baseline="0">
          <a:solidFill>
            <a:schemeClr val="tx2"/>
          </a:solidFill>
          <a:latin typeface="+mj-lt"/>
          <a:ea typeface="+mj-ea"/>
          <a:cs typeface="+mj-cs"/>
        </a:defRPr>
      </a:lvl1pPr>
    </p:titleStyle>
    <p:bodyStyle>
      <a:lvl1pPr marL="233363" indent="-233363" algn="l" defTabSz="914400" rtl="0" eaLnBrk="1" latinLnBrk="0" hangingPunct="1">
        <a:spcBef>
          <a:spcPts val="400"/>
        </a:spcBef>
        <a:spcAft>
          <a:spcPts val="900"/>
        </a:spcAft>
        <a:buFontTx/>
        <a:buBlip>
          <a:blip r:embed="rId47"/>
        </a:buBlip>
        <a:defRPr sz="1600" kern="1200">
          <a:solidFill>
            <a:schemeClr val="tx1"/>
          </a:solidFill>
          <a:latin typeface="BentonSans Regular" pitchFamily="2" charset="0"/>
          <a:ea typeface="+mn-ea"/>
          <a:cs typeface="+mn-cs"/>
        </a:defRPr>
      </a:lvl1pPr>
      <a:lvl2pPr marL="398463" indent="-160338" algn="l" defTabSz="914400" rtl="0" eaLnBrk="1" latinLnBrk="0" hangingPunct="1">
        <a:spcBef>
          <a:spcPts val="400"/>
        </a:spcBef>
        <a:spcAft>
          <a:spcPts val="400"/>
        </a:spcAft>
        <a:buClr>
          <a:schemeClr val="tx1"/>
        </a:buClr>
        <a:buFont typeface="BentonSans Regular" pitchFamily="2" charset="0"/>
        <a:buChar char="−"/>
        <a:defRPr sz="1400" kern="1200">
          <a:solidFill>
            <a:schemeClr val="tx1"/>
          </a:solidFill>
          <a:latin typeface="BentonSans Regular" pitchFamily="2" charset="0"/>
          <a:ea typeface="+mn-ea"/>
          <a:cs typeface="+mn-cs"/>
        </a:defRPr>
      </a:lvl2pPr>
      <a:lvl3pPr marL="573088" indent="-157163" algn="l" defTabSz="914400" rtl="0" eaLnBrk="1" latinLnBrk="0" hangingPunct="1">
        <a:spcBef>
          <a:spcPts val="400"/>
        </a:spcBef>
        <a:spcAft>
          <a:spcPts val="400"/>
        </a:spcAft>
        <a:buClr>
          <a:schemeClr val="tx1"/>
        </a:buClr>
        <a:buFont typeface="Arial" pitchFamily="34" charset="0"/>
        <a:buChar char="•"/>
        <a:defRPr sz="1200" kern="1200">
          <a:solidFill>
            <a:schemeClr val="tx1"/>
          </a:solidFill>
          <a:latin typeface="BentonSans Regular" pitchFamily="2" charset="0"/>
          <a:ea typeface="+mn-ea"/>
          <a:cs typeface="+mn-cs"/>
        </a:defRPr>
      </a:lvl3pPr>
      <a:lvl4pPr marL="744538" indent="-171450" algn="l" defTabSz="914400" rtl="0" eaLnBrk="1" latinLnBrk="0" hangingPunct="1">
        <a:spcBef>
          <a:spcPts val="400"/>
        </a:spcBef>
        <a:spcAft>
          <a:spcPts val="400"/>
        </a:spcAft>
        <a:buClr>
          <a:schemeClr val="tx1"/>
        </a:buClr>
        <a:buFont typeface="BentonSans Regular" pitchFamily="2" charset="0"/>
        <a:buChar char="−"/>
        <a:defRPr sz="1200" kern="1200">
          <a:solidFill>
            <a:schemeClr val="tx1"/>
          </a:solidFill>
          <a:latin typeface="BentonSans Regular" pitchFamily="2" charset="0"/>
          <a:ea typeface="+mn-ea"/>
          <a:cs typeface="+mn-cs"/>
        </a:defRPr>
      </a:lvl4pPr>
      <a:lvl5pPr marL="914400" indent="-169863" algn="l" defTabSz="914400" rtl="0" eaLnBrk="1" latinLnBrk="0" hangingPunct="1">
        <a:spcBef>
          <a:spcPts val="400"/>
        </a:spcBef>
        <a:spcAft>
          <a:spcPts val="400"/>
        </a:spcAft>
        <a:buClr>
          <a:schemeClr val="tx1"/>
        </a:buClr>
        <a:buFont typeface="Arial" pitchFamily="34" charset="0"/>
        <a:buChar char="•"/>
        <a:defRPr sz="1200" kern="1200">
          <a:solidFill>
            <a:schemeClr val="tx1"/>
          </a:solidFill>
          <a:latin typeface="BentonSans Regular"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64" userDrawn="1">
          <p15:clr>
            <a:srgbClr val="F26B43"/>
          </p15:clr>
        </p15:guide>
        <p15:guide id="4" orient="horz" pos="417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4621696"/>
            <a:ext cx="9144000" cy="924339"/>
          </a:xfrm>
          <a:prstGeom prst="rect">
            <a:avLst/>
          </a:prstGeom>
          <a:solidFill>
            <a:schemeClr val="accent1"/>
          </a:solidFill>
        </p:spPr>
        <p:txBody>
          <a:bodyPr wrap="square" anchor="ctr">
            <a:noAutofit/>
          </a:bodyPr>
          <a:lstStyle/>
          <a:p>
            <a:pPr algn="ctr"/>
            <a:endParaRPr lang="en-GB" sz="2000" dirty="0">
              <a:solidFill>
                <a:schemeClr val="bg2"/>
              </a:solidFill>
            </a:endParaRPr>
          </a:p>
        </p:txBody>
      </p:sp>
      <p:sp>
        <p:nvSpPr>
          <p:cNvPr id="23" name="Rectangle 22"/>
          <p:cNvSpPr/>
          <p:nvPr/>
        </p:nvSpPr>
        <p:spPr>
          <a:xfrm>
            <a:off x="0" y="5605670"/>
            <a:ext cx="9144000" cy="649100"/>
          </a:xfrm>
          <a:prstGeom prst="rect">
            <a:avLst/>
          </a:prstGeom>
          <a:solidFill>
            <a:schemeClr val="accent6">
              <a:lumMod val="20000"/>
              <a:lumOff val="80000"/>
            </a:schemeClr>
          </a:solidFill>
        </p:spPr>
        <p:txBody>
          <a:bodyPr wrap="square" anchor="ctr">
            <a:noAutofit/>
          </a:bodyPr>
          <a:lstStyle/>
          <a:p>
            <a:pPr algn="ctr"/>
            <a:endParaRPr lang="en-GB" sz="2000" dirty="0">
              <a:solidFill>
                <a:schemeClr val="bg2"/>
              </a:solidFill>
            </a:endParaRPr>
          </a:p>
        </p:txBody>
      </p:sp>
      <p:sp>
        <p:nvSpPr>
          <p:cNvPr id="64" name="Rectangle 63"/>
          <p:cNvSpPr/>
          <p:nvPr/>
        </p:nvSpPr>
        <p:spPr>
          <a:xfrm>
            <a:off x="4607170" y="1928131"/>
            <a:ext cx="4536830" cy="457199"/>
          </a:xfrm>
          <a:prstGeom prst="rect">
            <a:avLst/>
          </a:prstGeom>
          <a:solidFill>
            <a:schemeClr val="accent3"/>
          </a:solidFill>
        </p:spPr>
        <p:txBody>
          <a:bodyPr wrap="square" anchor="ctr">
            <a:noAutofit/>
          </a:bodyPr>
          <a:lstStyle/>
          <a:p>
            <a:pPr algn="ctr"/>
            <a:endParaRPr lang="en-GB" sz="2000" dirty="0">
              <a:solidFill>
                <a:schemeClr val="bg2"/>
              </a:solidFill>
            </a:endParaRPr>
          </a:p>
        </p:txBody>
      </p:sp>
      <p:sp>
        <p:nvSpPr>
          <p:cNvPr id="62" name="Rectangle 61"/>
          <p:cNvSpPr/>
          <p:nvPr/>
        </p:nvSpPr>
        <p:spPr>
          <a:xfrm>
            <a:off x="2" y="1928131"/>
            <a:ext cx="4536830" cy="457199"/>
          </a:xfrm>
          <a:prstGeom prst="rect">
            <a:avLst/>
          </a:prstGeom>
          <a:solidFill>
            <a:schemeClr val="accent3"/>
          </a:solidFill>
        </p:spPr>
        <p:txBody>
          <a:bodyPr wrap="square" anchor="ctr">
            <a:noAutofit/>
          </a:bodyPr>
          <a:lstStyle/>
          <a:p>
            <a:pPr algn="ctr"/>
            <a:endParaRPr lang="en-GB" sz="2000" dirty="0">
              <a:solidFill>
                <a:schemeClr val="bg2"/>
              </a:solidFill>
            </a:endParaRPr>
          </a:p>
        </p:txBody>
      </p:sp>
      <p:sp>
        <p:nvSpPr>
          <p:cNvPr id="2" name="Subtitle 1"/>
          <p:cNvSpPr>
            <a:spLocks noGrp="1"/>
          </p:cNvSpPr>
          <p:nvPr>
            <p:ph type="subTitle" idx="18"/>
          </p:nvPr>
        </p:nvSpPr>
        <p:spPr/>
        <p:txBody>
          <a:bodyPr/>
          <a:lstStyle/>
          <a:p>
            <a:r>
              <a:rPr lang="en-GB" dirty="0"/>
              <a:t>independent benchmarking intelligence</a:t>
            </a:r>
            <a:endParaRPr lang="en-US" dirty="0"/>
          </a:p>
        </p:txBody>
      </p:sp>
      <p:sp>
        <p:nvSpPr>
          <p:cNvPr id="4" name="Title 3"/>
          <p:cNvSpPr>
            <a:spLocks noGrp="1"/>
          </p:cNvSpPr>
          <p:nvPr>
            <p:ph type="title"/>
          </p:nvPr>
        </p:nvSpPr>
        <p:spPr/>
        <p:txBody>
          <a:bodyPr/>
          <a:lstStyle/>
          <a:p>
            <a:r>
              <a:rPr lang="en-GB" dirty="0"/>
              <a:t>PROVEN VALUE FOR CLIENTS GLOBALLY</a:t>
            </a:r>
            <a:endParaRPr lang="en-US" dirty="0"/>
          </a:p>
        </p:txBody>
      </p:sp>
      <p:sp>
        <p:nvSpPr>
          <p:cNvPr id="5" name="Slide Number Placeholder 4"/>
          <p:cNvSpPr>
            <a:spLocks noGrp="1"/>
          </p:cNvSpPr>
          <p:nvPr>
            <p:ph type="sldNum" sz="quarter" idx="21"/>
          </p:nvPr>
        </p:nvSpPr>
        <p:spPr/>
        <p:txBody>
          <a:bodyPr/>
          <a:lstStyle/>
          <a:p>
            <a:fld id="{C9257289-562A-4E75-8276-20CFDD27D3B8}" type="slidenum">
              <a:rPr lang="en-US" smtClean="0"/>
              <a:pPr/>
              <a:t>1</a:t>
            </a:fld>
            <a:endParaRPr lang="en-US" dirty="0"/>
          </a:p>
        </p:txBody>
      </p:sp>
      <p:sp>
        <p:nvSpPr>
          <p:cNvPr id="6" name="Subtitle 1"/>
          <p:cNvSpPr txBox="1">
            <a:spLocks/>
          </p:cNvSpPr>
          <p:nvPr/>
        </p:nvSpPr>
        <p:spPr bwMode="auto">
          <a:xfrm>
            <a:off x="114300" y="1225385"/>
            <a:ext cx="8915400" cy="643172"/>
          </a:xfrm>
          <a:prstGeom prst="rect">
            <a:avLst/>
          </a:prstGeom>
        </p:spPr>
        <p:txBody>
          <a:bodyPr vert="horz" lIns="91440" tIns="0" rIns="91440" bIns="45720" rtlCol="0">
            <a:noAutofit/>
          </a:bodyPr>
          <a:lstStyle>
            <a:lvl1pPr marL="0" indent="0" algn="ctr" defTabSz="914400" rtl="0" eaLnBrk="1" latinLnBrk="0" hangingPunct="1">
              <a:spcBef>
                <a:spcPts val="0"/>
              </a:spcBef>
              <a:spcAft>
                <a:spcPts val="0"/>
              </a:spcAft>
              <a:buFontTx/>
              <a:buNone/>
              <a:defRPr sz="2000" kern="1200">
                <a:solidFill>
                  <a:schemeClr val="tx1"/>
                </a:solidFill>
                <a:latin typeface="+mj-lt"/>
                <a:ea typeface="+mn-ea"/>
                <a:cs typeface="+mn-cs"/>
              </a:defRPr>
            </a:lvl1pPr>
            <a:lvl2pPr marL="457200" indent="0" algn="ctr" defTabSz="914400" rtl="0" eaLnBrk="1" latinLnBrk="0" hangingPunct="1">
              <a:spcBef>
                <a:spcPts val="400"/>
              </a:spcBef>
              <a:spcAft>
                <a:spcPts val="400"/>
              </a:spcAft>
              <a:buClr>
                <a:schemeClr val="tx1"/>
              </a:buClr>
              <a:buFont typeface="BentonSans Regular" pitchFamily="2" charset="0"/>
              <a:buNone/>
              <a:defRPr sz="1400" kern="1200">
                <a:solidFill>
                  <a:schemeClr val="tx1">
                    <a:tint val="75000"/>
                  </a:schemeClr>
                </a:solidFill>
                <a:latin typeface="BentonSans Regular" pitchFamily="2" charset="0"/>
                <a:ea typeface="+mn-ea"/>
                <a:cs typeface="+mn-cs"/>
              </a:defRPr>
            </a:lvl2pPr>
            <a:lvl3pPr marL="914400" indent="0" algn="ctr" defTabSz="914400" rtl="0" eaLnBrk="1" latinLnBrk="0" hangingPunct="1">
              <a:spcBef>
                <a:spcPts val="400"/>
              </a:spcBef>
              <a:spcAft>
                <a:spcPts val="400"/>
              </a:spcAft>
              <a:buClr>
                <a:schemeClr val="tx1"/>
              </a:buClr>
              <a:buFont typeface="Arial" pitchFamily="34" charset="0"/>
              <a:buNone/>
              <a:defRPr sz="1200" kern="1200">
                <a:solidFill>
                  <a:schemeClr val="tx1">
                    <a:tint val="75000"/>
                  </a:schemeClr>
                </a:solidFill>
                <a:latin typeface="BentonSans Regular" pitchFamily="2" charset="0"/>
                <a:ea typeface="+mn-ea"/>
                <a:cs typeface="+mn-cs"/>
              </a:defRPr>
            </a:lvl3pPr>
            <a:lvl4pPr marL="1371600" indent="0" algn="ctr" defTabSz="914400" rtl="0" eaLnBrk="1" latinLnBrk="0" hangingPunct="1">
              <a:spcBef>
                <a:spcPts val="400"/>
              </a:spcBef>
              <a:spcAft>
                <a:spcPts val="400"/>
              </a:spcAft>
              <a:buClr>
                <a:schemeClr val="tx1"/>
              </a:buClr>
              <a:buFont typeface="BentonSans Regular" pitchFamily="2" charset="0"/>
              <a:buNone/>
              <a:defRPr sz="1200" kern="1200">
                <a:solidFill>
                  <a:schemeClr val="tx1">
                    <a:tint val="75000"/>
                  </a:schemeClr>
                </a:solidFill>
                <a:latin typeface="BentonSans Regular" pitchFamily="2" charset="0"/>
                <a:ea typeface="+mn-ea"/>
                <a:cs typeface="+mn-cs"/>
              </a:defRPr>
            </a:lvl4pPr>
            <a:lvl5pPr marL="1828800" indent="0" algn="ctr" defTabSz="914400" rtl="0" eaLnBrk="1" latinLnBrk="0" hangingPunct="1">
              <a:spcBef>
                <a:spcPts val="400"/>
              </a:spcBef>
              <a:spcAft>
                <a:spcPts val="400"/>
              </a:spcAft>
              <a:buClr>
                <a:schemeClr val="tx1"/>
              </a:buClr>
              <a:buFont typeface="Arial" pitchFamily="34" charset="0"/>
              <a:buNone/>
              <a:defRPr sz="1200" kern="1200">
                <a:solidFill>
                  <a:schemeClr val="tx1">
                    <a:tint val="75000"/>
                  </a:schemeClr>
                </a:solidFill>
                <a:latin typeface="BentonSans Regular" pitchFamily="2"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1800" dirty="0">
                <a:latin typeface="BentonSans Medium" panose="02000604020000020004" pitchFamily="50" charset="0"/>
              </a:rPr>
              <a:t>American Express Global Business Travel (GBT) regularly monitors </a:t>
            </a:r>
            <a:br>
              <a:rPr lang="en-GB" sz="1800" dirty="0">
                <a:latin typeface="BentonSans Medium" panose="02000604020000020004" pitchFamily="50" charset="0"/>
              </a:rPr>
            </a:br>
            <a:r>
              <a:rPr lang="en-GB" sz="1800" dirty="0">
                <a:latin typeface="BentonSans Medium" panose="02000604020000020004" pitchFamily="50" charset="0"/>
              </a:rPr>
              <a:t>competitive rates to help clients realize the lowest possible rates.</a:t>
            </a:r>
            <a:r>
              <a:rPr lang="en-GB" sz="1800" baseline="30000" dirty="0">
                <a:latin typeface="BentonSans Medium" panose="02000604020000020004" pitchFamily="50" charset="0"/>
              </a:rPr>
              <a:t>1</a:t>
            </a:r>
            <a:r>
              <a:rPr lang="en-GB" sz="1800" dirty="0">
                <a:latin typeface="BentonSans Medium" panose="02000604020000020004" pitchFamily="50" charset="0"/>
              </a:rPr>
              <a:t> </a:t>
            </a:r>
            <a:endParaRPr lang="en-US" sz="1800" dirty="0">
              <a:latin typeface="BentonSans Medium" panose="02000604020000020004" pitchFamily="50" charset="0"/>
            </a:endParaRPr>
          </a:p>
        </p:txBody>
      </p:sp>
      <p:sp>
        <p:nvSpPr>
          <p:cNvPr id="8" name="Text Placeholder 50"/>
          <p:cNvSpPr txBox="1">
            <a:spLocks/>
          </p:cNvSpPr>
          <p:nvPr/>
        </p:nvSpPr>
        <p:spPr bwMode="gray">
          <a:xfrm>
            <a:off x="4612282" y="2030730"/>
            <a:ext cx="4531718" cy="252000"/>
          </a:xfrm>
          <a:prstGeom prst="rect">
            <a:avLst/>
          </a:prstGeom>
        </p:spPr>
        <p:txBody>
          <a:bodyPr vert="horz" lIns="0" tIns="0" rIns="0" bIns="0" rtlCol="0" anchor="ctr" anchorCtr="0">
            <a:noAutofit/>
          </a:bodyPr>
          <a:lstStyle/>
          <a:p>
            <a:pPr lvl="0" algn="ctr">
              <a:defRPr/>
            </a:pPr>
            <a:r>
              <a:rPr lang="en-US" sz="1600" cap="all" dirty="0">
                <a:solidFill>
                  <a:schemeClr val="bg2"/>
                </a:solidFill>
                <a:latin typeface="BentonSans Medium" panose="02000604020000020004" pitchFamily="50" charset="0"/>
              </a:rPr>
              <a:t>GBT + THIRD-Party Listings</a:t>
            </a:r>
            <a:endParaRPr kumimoji="0" lang="en-US" sz="1600" b="0" i="0" u="none" strike="noStrike" kern="1200" cap="all" spc="0" normalizeH="0" noProof="0" dirty="0">
              <a:ln>
                <a:noFill/>
              </a:ln>
              <a:solidFill>
                <a:schemeClr val="bg2"/>
              </a:solidFill>
              <a:effectLst/>
              <a:uLnTx/>
              <a:uFillTx/>
              <a:latin typeface="BentonSans Medium" panose="02000604020000020004" pitchFamily="50" charset="0"/>
            </a:endParaRPr>
          </a:p>
        </p:txBody>
      </p:sp>
      <p:sp>
        <p:nvSpPr>
          <p:cNvPr id="9" name="Rectangle 8"/>
          <p:cNvSpPr/>
          <p:nvPr/>
        </p:nvSpPr>
        <p:spPr>
          <a:xfrm>
            <a:off x="0" y="2033620"/>
            <a:ext cx="4528037" cy="246221"/>
          </a:xfrm>
          <a:prstGeom prst="rect">
            <a:avLst/>
          </a:prstGeom>
        </p:spPr>
        <p:txBody>
          <a:bodyPr wrap="square" lIns="0" tIns="0" rIns="0" bIns="0" anchor="ctr">
            <a:spAutoFit/>
          </a:bodyPr>
          <a:lstStyle/>
          <a:p>
            <a:pPr algn="ctr"/>
            <a:r>
              <a:rPr lang="en-US" sz="1600" cap="all" dirty="0">
                <a:solidFill>
                  <a:schemeClr val="bg2"/>
                </a:solidFill>
                <a:latin typeface="BentonSans Medium" panose="02000604020000020004" pitchFamily="50" charset="0"/>
              </a:rPr>
              <a:t>Overall GBT Beat-and-Meet Rate</a:t>
            </a:r>
          </a:p>
        </p:txBody>
      </p:sp>
      <p:sp>
        <p:nvSpPr>
          <p:cNvPr id="10" name="TextBox 9"/>
          <p:cNvSpPr txBox="1"/>
          <p:nvPr/>
        </p:nvSpPr>
        <p:spPr>
          <a:xfrm>
            <a:off x="2530307" y="2915555"/>
            <a:ext cx="1584494" cy="1200329"/>
          </a:xfrm>
          <a:prstGeom prst="rect">
            <a:avLst/>
          </a:prstGeom>
          <a:noFill/>
        </p:spPr>
        <p:txBody>
          <a:bodyPr wrap="square" rtlCol="0" anchor="ctr">
            <a:spAutoFit/>
          </a:bodyPr>
          <a:lstStyle/>
          <a:p>
            <a:pPr lvl="0">
              <a:spcAft>
                <a:spcPts val="100"/>
              </a:spcAft>
            </a:pPr>
            <a:r>
              <a:rPr lang="en-GB" sz="1600" dirty="0">
                <a:latin typeface="BentonSans Light" panose="02000404020000020004" pitchFamily="50" charset="0"/>
              </a:rPr>
              <a:t>GBT met or beat </a:t>
            </a:r>
            <a:r>
              <a:rPr lang="en-US" sz="2400" dirty="0">
                <a:solidFill>
                  <a:srgbClr val="002663"/>
                </a:solidFill>
                <a:latin typeface="BentonSans Medium" panose="02000604020000020004" pitchFamily="50" charset="0"/>
              </a:rPr>
              <a:t>90% </a:t>
            </a:r>
            <a:br>
              <a:rPr lang="en-US" sz="2400" dirty="0">
                <a:solidFill>
                  <a:srgbClr val="002663"/>
                </a:solidFill>
                <a:latin typeface="BentonSans Medium" panose="02000604020000020004" pitchFamily="50" charset="0"/>
              </a:rPr>
            </a:br>
            <a:r>
              <a:rPr lang="en-GB" sz="1600" dirty="0">
                <a:latin typeface="BentonSans Light" panose="02000404020000020004" pitchFamily="50" charset="0"/>
              </a:rPr>
              <a:t>of the OTAs’ listed prices</a:t>
            </a:r>
            <a:endParaRPr lang="en-US" sz="1600" dirty="0">
              <a:latin typeface="BentonSans Light" panose="02000404020000020004" pitchFamily="50" charset="0"/>
            </a:endParaRPr>
          </a:p>
        </p:txBody>
      </p:sp>
      <p:grpSp>
        <p:nvGrpSpPr>
          <p:cNvPr id="11" name="Group 10">
            <a:extLst>
              <a:ext uri="{FF2B5EF4-FFF2-40B4-BE49-F238E27FC236}">
                <a16:creationId xmlns:a16="http://schemas.microsoft.com/office/drawing/2014/main" id="{ACDD4AFC-B4D9-4917-B1F8-9AF54F085526}"/>
              </a:ext>
            </a:extLst>
          </p:cNvPr>
          <p:cNvGrpSpPr/>
          <p:nvPr/>
        </p:nvGrpSpPr>
        <p:grpSpPr>
          <a:xfrm>
            <a:off x="-119651" y="2459437"/>
            <a:ext cx="2913614" cy="2112563"/>
            <a:chOff x="1080584" y="1766520"/>
            <a:chExt cx="2352806" cy="1705944"/>
          </a:xfrm>
        </p:grpSpPr>
        <p:graphicFrame>
          <p:nvGraphicFramePr>
            <p:cNvPr id="12" name="Chart 11">
              <a:extLst>
                <a:ext uri="{FF2B5EF4-FFF2-40B4-BE49-F238E27FC236}">
                  <a16:creationId xmlns:a16="http://schemas.microsoft.com/office/drawing/2014/main" id="{A82842C3-B554-4569-BB47-FDE8C4E4566B}"/>
                </a:ext>
              </a:extLst>
            </p:cNvPr>
            <p:cNvGraphicFramePr/>
            <p:nvPr>
              <p:extLst/>
            </p:nvPr>
          </p:nvGraphicFramePr>
          <p:xfrm>
            <a:off x="1080584" y="1766520"/>
            <a:ext cx="2352806" cy="1705944"/>
          </p:xfrm>
          <a:graphic>
            <a:graphicData uri="http://schemas.openxmlformats.org/drawingml/2006/chart">
              <c:chart xmlns:c="http://schemas.openxmlformats.org/drawingml/2006/chart" xmlns:r="http://schemas.openxmlformats.org/officeDocument/2006/relationships" r:id="rId2"/>
            </a:graphicData>
          </a:graphic>
        </p:graphicFrame>
        <p:sp>
          <p:nvSpPr>
            <p:cNvPr id="13" name="Oval 12">
              <a:extLst>
                <a:ext uri="{FF2B5EF4-FFF2-40B4-BE49-F238E27FC236}">
                  <a16:creationId xmlns:a16="http://schemas.microsoft.com/office/drawing/2014/main" id="{31D86535-E94E-4A8E-A8C8-5F64EBA8B3C9}"/>
                </a:ext>
              </a:extLst>
            </p:cNvPr>
            <p:cNvSpPr>
              <a:spLocks noChangeAspect="1"/>
            </p:cNvSpPr>
            <p:nvPr/>
          </p:nvSpPr>
          <p:spPr>
            <a:xfrm>
              <a:off x="1821504" y="2181051"/>
              <a:ext cx="872627" cy="872619"/>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050" b="1" dirty="0">
                <a:solidFill>
                  <a:prstClr val="white"/>
                </a:solidFill>
                <a:latin typeface="+mj-lt"/>
              </a:endParaRPr>
            </a:p>
          </p:txBody>
        </p:sp>
      </p:grpSp>
      <p:grpSp>
        <p:nvGrpSpPr>
          <p:cNvPr id="14" name="Group 13">
            <a:extLst>
              <a:ext uri="{FF2B5EF4-FFF2-40B4-BE49-F238E27FC236}">
                <a16:creationId xmlns:a16="http://schemas.microsoft.com/office/drawing/2014/main" id="{ACDD4AFC-B4D9-4917-B1F8-9AF54F085526}"/>
              </a:ext>
            </a:extLst>
          </p:cNvPr>
          <p:cNvGrpSpPr/>
          <p:nvPr/>
        </p:nvGrpSpPr>
        <p:grpSpPr>
          <a:xfrm>
            <a:off x="4157597" y="2459437"/>
            <a:ext cx="2913614" cy="2112563"/>
            <a:chOff x="1080584" y="1766520"/>
            <a:chExt cx="2352806" cy="1705944"/>
          </a:xfrm>
        </p:grpSpPr>
        <p:graphicFrame>
          <p:nvGraphicFramePr>
            <p:cNvPr id="15" name="Chart 14">
              <a:extLst>
                <a:ext uri="{FF2B5EF4-FFF2-40B4-BE49-F238E27FC236}">
                  <a16:creationId xmlns:a16="http://schemas.microsoft.com/office/drawing/2014/main" id="{A82842C3-B554-4569-BB47-FDE8C4E4566B}"/>
                </a:ext>
              </a:extLst>
            </p:cNvPr>
            <p:cNvGraphicFramePr/>
            <p:nvPr>
              <p:extLst/>
            </p:nvPr>
          </p:nvGraphicFramePr>
          <p:xfrm>
            <a:off x="1080584" y="1766520"/>
            <a:ext cx="2352806" cy="1705944"/>
          </p:xfrm>
          <a:graphic>
            <a:graphicData uri="http://schemas.openxmlformats.org/drawingml/2006/chart">
              <c:chart xmlns:c="http://schemas.openxmlformats.org/drawingml/2006/chart" xmlns:r="http://schemas.openxmlformats.org/officeDocument/2006/relationships" r:id="rId3"/>
            </a:graphicData>
          </a:graphic>
        </p:graphicFrame>
        <p:sp>
          <p:nvSpPr>
            <p:cNvPr id="16" name="Oval 15">
              <a:extLst>
                <a:ext uri="{FF2B5EF4-FFF2-40B4-BE49-F238E27FC236}">
                  <a16:creationId xmlns:a16="http://schemas.microsoft.com/office/drawing/2014/main" id="{31D86535-E94E-4A8E-A8C8-5F64EBA8B3C9}"/>
                </a:ext>
              </a:extLst>
            </p:cNvPr>
            <p:cNvSpPr>
              <a:spLocks noChangeAspect="1"/>
            </p:cNvSpPr>
            <p:nvPr/>
          </p:nvSpPr>
          <p:spPr>
            <a:xfrm>
              <a:off x="1819317" y="2178865"/>
              <a:ext cx="877001" cy="87699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050" b="1" dirty="0">
                <a:solidFill>
                  <a:prstClr val="white"/>
                </a:solidFill>
                <a:latin typeface="+mj-lt"/>
              </a:endParaRPr>
            </a:p>
          </p:txBody>
        </p:sp>
      </p:grpSp>
      <p:cxnSp>
        <p:nvCxnSpPr>
          <p:cNvPr id="20" name="Straight Connector 19"/>
          <p:cNvCxnSpPr/>
          <p:nvPr/>
        </p:nvCxnSpPr>
        <p:spPr>
          <a:xfrm>
            <a:off x="2422950" y="2579718"/>
            <a:ext cx="0" cy="1872000"/>
          </a:xfrm>
          <a:prstGeom prst="line">
            <a:avLst/>
          </a:prstGeom>
          <a:ln w="19050" cap="rnd">
            <a:solidFill>
              <a:schemeClr val="accent3"/>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76907" y="2546222"/>
            <a:ext cx="2164501" cy="1938992"/>
          </a:xfrm>
          <a:prstGeom prst="rect">
            <a:avLst/>
          </a:prstGeom>
          <a:noFill/>
        </p:spPr>
        <p:txBody>
          <a:bodyPr wrap="square" rtlCol="0" anchor="ctr">
            <a:spAutoFit/>
          </a:bodyPr>
          <a:lstStyle/>
          <a:p>
            <a:pPr lvl="0">
              <a:spcAft>
                <a:spcPts val="100"/>
              </a:spcAft>
            </a:pPr>
            <a:r>
              <a:rPr lang="en-GB" sz="1600" dirty="0">
                <a:latin typeface="BentonSans Light" panose="02000404020000020004" pitchFamily="50" charset="0"/>
              </a:rPr>
              <a:t>By adding Booking.com or Expedia listings to your program, GBT can return the lowest available rates up to </a:t>
            </a:r>
            <a:r>
              <a:rPr lang="en-US" sz="2400" dirty="0">
                <a:solidFill>
                  <a:srgbClr val="002663"/>
                </a:solidFill>
                <a:latin typeface="BentonSans Medium" panose="02000604020000020004" pitchFamily="50" charset="0"/>
              </a:rPr>
              <a:t>96% </a:t>
            </a:r>
            <a:r>
              <a:rPr lang="en-GB" sz="1600" dirty="0">
                <a:latin typeface="BentonSans Light" panose="02000404020000020004" pitchFamily="50" charset="0"/>
              </a:rPr>
              <a:t>of the time. </a:t>
            </a:r>
          </a:p>
        </p:txBody>
      </p:sp>
      <p:cxnSp>
        <p:nvCxnSpPr>
          <p:cNvPr id="22" name="Straight Connector 21"/>
          <p:cNvCxnSpPr/>
          <p:nvPr/>
        </p:nvCxnSpPr>
        <p:spPr>
          <a:xfrm>
            <a:off x="6680639" y="2579718"/>
            <a:ext cx="0" cy="1872000"/>
          </a:xfrm>
          <a:prstGeom prst="line">
            <a:avLst/>
          </a:prstGeom>
          <a:ln w="19050" cap="rnd">
            <a:solidFill>
              <a:schemeClr val="accent3"/>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2" name="Text Placeholder 6"/>
          <p:cNvSpPr txBox="1">
            <a:spLocks/>
          </p:cNvSpPr>
          <p:nvPr/>
        </p:nvSpPr>
        <p:spPr>
          <a:xfrm>
            <a:off x="416689" y="5687525"/>
            <a:ext cx="8478834" cy="617158"/>
          </a:xfrm>
          <a:prstGeom prst="rect">
            <a:avLst/>
          </a:prstGeom>
        </p:spPr>
        <p:txBody>
          <a:bodyPr vert="horz" lIns="0" tIns="0" rIns="0" bIns="0" rtlCol="0" anchor="t" anchorCtr="0">
            <a:noAutofit/>
          </a:bodyPr>
          <a:lstStyle/>
          <a:p>
            <a:pPr>
              <a:spcAft>
                <a:spcPts val="200"/>
              </a:spcAft>
            </a:pPr>
            <a:r>
              <a:rPr lang="en-GB" sz="800" b="1" dirty="0">
                <a:solidFill>
                  <a:schemeClr val="tx1">
                    <a:lumMod val="60000"/>
                    <a:lumOff val="40000"/>
                  </a:schemeClr>
                </a:solidFill>
                <a:latin typeface="BentonSans Book" panose="02000404020000020004" pitchFamily="50" charset="0"/>
              </a:rPr>
              <a:t>1</a:t>
            </a:r>
            <a:r>
              <a:rPr lang="en-GB" sz="800" dirty="0">
                <a:solidFill>
                  <a:schemeClr val="tx1">
                    <a:lumMod val="60000"/>
                    <a:lumOff val="40000"/>
                  </a:schemeClr>
                </a:solidFill>
                <a:latin typeface="BentonSans Book" panose="02000404020000020004" pitchFamily="50" charset="0"/>
              </a:rPr>
              <a:t> </a:t>
            </a:r>
            <a:r>
              <a:rPr lang="en-GB" sz="800" dirty="0">
                <a:solidFill>
                  <a:srgbClr val="8B8D8E"/>
                </a:solidFill>
                <a:latin typeface="BentonSans Book" panose="02000404020000020004" pitchFamily="50" charset="0"/>
              </a:rPr>
              <a:t>RateGain Technologies benchmarks GBT pricing against three leading online travel agencies. Findings are based on standard single-occupancy room for one night, excluding prepaid and nonrefundable rates, Wednesday check-in dates booked one week to four weeks out from the date of the monthly audit, comparisons made on rates inclusive of all taxes and fees, top 500 global properties booked by GBT clients globally via the Sabre global distribution system. Weekly room pricing and availability analysis retrieved between January 2018 and December 2018, for check-in between January 17, 2018 and January 2, 2019, directly by RateGain Technologies from Sabre and each OTA’s public website. </a:t>
            </a:r>
          </a:p>
        </p:txBody>
      </p:sp>
      <p:sp>
        <p:nvSpPr>
          <p:cNvPr id="25" name="Rectangle 24"/>
          <p:cNvSpPr/>
          <p:nvPr/>
        </p:nvSpPr>
        <p:spPr>
          <a:xfrm>
            <a:off x="944452" y="4784197"/>
            <a:ext cx="7984329" cy="599336"/>
          </a:xfrm>
          <a:prstGeom prst="rect">
            <a:avLst/>
          </a:prstGeom>
          <a:noFill/>
        </p:spPr>
        <p:txBody>
          <a:bodyPr wrap="square" lIns="0" tIns="0" rIns="0" bIns="0" anchor="ctr" anchorCtr="0">
            <a:noAutofit/>
          </a:bodyPr>
          <a:lstStyle/>
          <a:p>
            <a:r>
              <a:rPr lang="en-GB" sz="2000" dirty="0">
                <a:solidFill>
                  <a:schemeClr val="bg2"/>
                </a:solidFill>
                <a:latin typeface="BentonSans Medium" panose="02000604020000020004" pitchFamily="50" charset="0"/>
              </a:rPr>
              <a:t>On average, GBT meets, beats, or returns the lowest available rates, so there is no reason to shop anywhere else.</a:t>
            </a:r>
          </a:p>
        </p:txBody>
      </p:sp>
      <p:sp>
        <p:nvSpPr>
          <p:cNvPr id="26" name="Freeform 25"/>
          <p:cNvSpPr/>
          <p:nvPr/>
        </p:nvSpPr>
        <p:spPr>
          <a:xfrm>
            <a:off x="445523" y="4827835"/>
            <a:ext cx="316032" cy="512060"/>
          </a:xfrm>
          <a:custGeom>
            <a:avLst/>
            <a:gdLst>
              <a:gd name="connsiteX0" fmla="*/ 0 w 1889030"/>
              <a:gd name="connsiteY0" fmla="*/ 0 h 3060776"/>
              <a:gd name="connsiteX1" fmla="*/ 914400 w 1889030"/>
              <a:gd name="connsiteY1" fmla="*/ 0 h 3060776"/>
              <a:gd name="connsiteX2" fmla="*/ 1889030 w 1889030"/>
              <a:gd name="connsiteY2" fmla="*/ 1522175 h 3060776"/>
              <a:gd name="connsiteX3" fmla="*/ 908924 w 1889030"/>
              <a:gd name="connsiteY3" fmla="*/ 3060776 h 3060776"/>
              <a:gd name="connsiteX4" fmla="*/ 10951 w 1889030"/>
              <a:gd name="connsiteY4" fmla="*/ 3060776 h 3060776"/>
              <a:gd name="connsiteX5" fmla="*/ 914400 w 1889030"/>
              <a:gd name="connsiteY5" fmla="*/ 1527650 h 3060776"/>
              <a:gd name="connsiteX6" fmla="*/ 0 w 1889030"/>
              <a:gd name="connsiteY6" fmla="*/ 0 h 306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9030" h="3060776">
                <a:moveTo>
                  <a:pt x="0" y="0"/>
                </a:moveTo>
                <a:lnTo>
                  <a:pt x="914400" y="0"/>
                </a:lnTo>
                <a:lnTo>
                  <a:pt x="1889030" y="1522175"/>
                </a:lnTo>
                <a:lnTo>
                  <a:pt x="908924" y="3060776"/>
                </a:lnTo>
                <a:lnTo>
                  <a:pt x="10951" y="3060776"/>
                </a:lnTo>
                <a:lnTo>
                  <a:pt x="914400" y="1527650"/>
                </a:lnTo>
                <a:lnTo>
                  <a:pt x="0" y="0"/>
                </a:lnTo>
                <a:close/>
              </a:path>
            </a:pathLst>
          </a:cu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797263" y="7403"/>
            <a:ext cx="1355129" cy="262829"/>
          </a:xfrm>
          <a:prstGeom prst="rect">
            <a:avLst/>
          </a:prstGeom>
          <a:noFill/>
        </p:spPr>
        <p:txBody>
          <a:bodyPr wrap="square" rtlCol="0">
            <a:spAutoFit/>
          </a:bodyPr>
          <a:lstStyle/>
          <a:p>
            <a:pPr algn="r"/>
            <a:r>
              <a:rPr lang="en-US" sz="1108" dirty="0">
                <a:solidFill>
                  <a:schemeClr val="bg1">
                    <a:lumMod val="75000"/>
                  </a:schemeClr>
                </a:solidFill>
              </a:rPr>
              <a:t>GLOBAL</a:t>
            </a:r>
          </a:p>
        </p:txBody>
      </p:sp>
    </p:spTree>
    <p:extLst>
      <p:ext uri="{BB962C8B-B14F-4D97-AF65-F5344CB8AC3E}">
        <p14:creationId xmlns:p14="http://schemas.microsoft.com/office/powerpoint/2010/main" val="3990180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4621696"/>
            <a:ext cx="9144000" cy="924339"/>
          </a:xfrm>
          <a:prstGeom prst="rect">
            <a:avLst/>
          </a:prstGeom>
          <a:solidFill>
            <a:schemeClr val="accent1"/>
          </a:solidFill>
        </p:spPr>
        <p:txBody>
          <a:bodyPr wrap="square" anchor="ctr">
            <a:noAutofit/>
          </a:bodyPr>
          <a:lstStyle/>
          <a:p>
            <a:pPr algn="ctr"/>
            <a:endParaRPr lang="en-GB" sz="2000" dirty="0">
              <a:solidFill>
                <a:schemeClr val="bg2"/>
              </a:solidFill>
            </a:endParaRPr>
          </a:p>
        </p:txBody>
      </p:sp>
      <p:sp>
        <p:nvSpPr>
          <p:cNvPr id="23" name="Rectangle 22"/>
          <p:cNvSpPr/>
          <p:nvPr/>
        </p:nvSpPr>
        <p:spPr>
          <a:xfrm>
            <a:off x="0" y="5605670"/>
            <a:ext cx="9144000" cy="649100"/>
          </a:xfrm>
          <a:prstGeom prst="rect">
            <a:avLst/>
          </a:prstGeom>
          <a:solidFill>
            <a:schemeClr val="accent6">
              <a:lumMod val="20000"/>
              <a:lumOff val="80000"/>
            </a:schemeClr>
          </a:solidFill>
        </p:spPr>
        <p:txBody>
          <a:bodyPr wrap="square" anchor="ctr">
            <a:noAutofit/>
          </a:bodyPr>
          <a:lstStyle/>
          <a:p>
            <a:pPr algn="ctr"/>
            <a:endParaRPr lang="en-GB" sz="2000" dirty="0">
              <a:solidFill>
                <a:schemeClr val="bg2"/>
              </a:solidFill>
            </a:endParaRPr>
          </a:p>
        </p:txBody>
      </p:sp>
      <p:sp>
        <p:nvSpPr>
          <p:cNvPr id="64" name="Rectangle 63"/>
          <p:cNvSpPr/>
          <p:nvPr/>
        </p:nvSpPr>
        <p:spPr>
          <a:xfrm>
            <a:off x="4607170" y="1928131"/>
            <a:ext cx="4536830" cy="457199"/>
          </a:xfrm>
          <a:prstGeom prst="rect">
            <a:avLst/>
          </a:prstGeom>
          <a:solidFill>
            <a:schemeClr val="accent3"/>
          </a:solidFill>
        </p:spPr>
        <p:txBody>
          <a:bodyPr wrap="square" anchor="ctr">
            <a:noAutofit/>
          </a:bodyPr>
          <a:lstStyle/>
          <a:p>
            <a:pPr algn="ctr"/>
            <a:endParaRPr lang="en-GB" sz="2000" dirty="0">
              <a:solidFill>
                <a:schemeClr val="bg2"/>
              </a:solidFill>
            </a:endParaRPr>
          </a:p>
        </p:txBody>
      </p:sp>
      <p:sp>
        <p:nvSpPr>
          <p:cNvPr id="62" name="Rectangle 61"/>
          <p:cNvSpPr/>
          <p:nvPr/>
        </p:nvSpPr>
        <p:spPr>
          <a:xfrm>
            <a:off x="2" y="1928131"/>
            <a:ext cx="4536830" cy="457199"/>
          </a:xfrm>
          <a:prstGeom prst="rect">
            <a:avLst/>
          </a:prstGeom>
          <a:solidFill>
            <a:schemeClr val="accent3"/>
          </a:solidFill>
        </p:spPr>
        <p:txBody>
          <a:bodyPr wrap="square" anchor="ctr">
            <a:noAutofit/>
          </a:bodyPr>
          <a:lstStyle/>
          <a:p>
            <a:pPr algn="ctr"/>
            <a:endParaRPr lang="en-GB" sz="2000" dirty="0">
              <a:solidFill>
                <a:schemeClr val="bg2"/>
              </a:solidFill>
            </a:endParaRPr>
          </a:p>
        </p:txBody>
      </p:sp>
      <p:sp>
        <p:nvSpPr>
          <p:cNvPr id="2" name="Subtitle 1"/>
          <p:cNvSpPr>
            <a:spLocks noGrp="1"/>
          </p:cNvSpPr>
          <p:nvPr>
            <p:ph type="subTitle" idx="18"/>
          </p:nvPr>
        </p:nvSpPr>
        <p:spPr/>
        <p:txBody>
          <a:bodyPr/>
          <a:lstStyle/>
          <a:p>
            <a:r>
              <a:rPr lang="en-GB" dirty="0"/>
              <a:t>independent benchmarking intelligence</a:t>
            </a:r>
            <a:endParaRPr lang="en-US" dirty="0"/>
          </a:p>
        </p:txBody>
      </p:sp>
      <p:sp>
        <p:nvSpPr>
          <p:cNvPr id="4" name="Title 3"/>
          <p:cNvSpPr>
            <a:spLocks noGrp="1"/>
          </p:cNvSpPr>
          <p:nvPr>
            <p:ph type="title"/>
          </p:nvPr>
        </p:nvSpPr>
        <p:spPr/>
        <p:txBody>
          <a:bodyPr/>
          <a:lstStyle/>
          <a:p>
            <a:r>
              <a:rPr lang="en-GB" dirty="0"/>
              <a:t>PROVEN VALUE FOR us &amp; ca CLIENTS</a:t>
            </a:r>
            <a:endParaRPr lang="en-US" dirty="0"/>
          </a:p>
        </p:txBody>
      </p:sp>
      <p:sp>
        <p:nvSpPr>
          <p:cNvPr id="5" name="Slide Number Placeholder 4"/>
          <p:cNvSpPr>
            <a:spLocks noGrp="1"/>
          </p:cNvSpPr>
          <p:nvPr>
            <p:ph type="sldNum" sz="quarter" idx="21"/>
          </p:nvPr>
        </p:nvSpPr>
        <p:spPr/>
        <p:txBody>
          <a:bodyPr/>
          <a:lstStyle/>
          <a:p>
            <a:fld id="{C9257289-562A-4E75-8276-20CFDD27D3B8}" type="slidenum">
              <a:rPr lang="en-US" smtClean="0"/>
              <a:pPr/>
              <a:t>2</a:t>
            </a:fld>
            <a:endParaRPr lang="en-US" dirty="0"/>
          </a:p>
        </p:txBody>
      </p:sp>
      <p:sp>
        <p:nvSpPr>
          <p:cNvPr id="6" name="Subtitle 1"/>
          <p:cNvSpPr txBox="1">
            <a:spLocks/>
          </p:cNvSpPr>
          <p:nvPr/>
        </p:nvSpPr>
        <p:spPr bwMode="auto">
          <a:xfrm>
            <a:off x="114300" y="1225384"/>
            <a:ext cx="8915400" cy="653111"/>
          </a:xfrm>
          <a:prstGeom prst="rect">
            <a:avLst/>
          </a:prstGeom>
        </p:spPr>
        <p:txBody>
          <a:bodyPr vert="horz" lIns="91440" tIns="0" rIns="91440" bIns="45720" rtlCol="0">
            <a:noAutofit/>
          </a:bodyPr>
          <a:lstStyle>
            <a:lvl1pPr marL="0" indent="0" algn="ctr" defTabSz="914400" rtl="0" eaLnBrk="1" latinLnBrk="0" hangingPunct="1">
              <a:spcBef>
                <a:spcPts val="0"/>
              </a:spcBef>
              <a:spcAft>
                <a:spcPts val="0"/>
              </a:spcAft>
              <a:buFontTx/>
              <a:buNone/>
              <a:defRPr sz="2000" kern="1200">
                <a:solidFill>
                  <a:schemeClr val="tx1"/>
                </a:solidFill>
                <a:latin typeface="+mj-lt"/>
                <a:ea typeface="+mn-ea"/>
                <a:cs typeface="+mn-cs"/>
              </a:defRPr>
            </a:lvl1pPr>
            <a:lvl2pPr marL="457200" indent="0" algn="ctr" defTabSz="914400" rtl="0" eaLnBrk="1" latinLnBrk="0" hangingPunct="1">
              <a:spcBef>
                <a:spcPts val="400"/>
              </a:spcBef>
              <a:spcAft>
                <a:spcPts val="400"/>
              </a:spcAft>
              <a:buClr>
                <a:schemeClr val="tx1"/>
              </a:buClr>
              <a:buFont typeface="BentonSans Regular" pitchFamily="2" charset="0"/>
              <a:buNone/>
              <a:defRPr sz="1400" kern="1200">
                <a:solidFill>
                  <a:schemeClr val="tx1">
                    <a:tint val="75000"/>
                  </a:schemeClr>
                </a:solidFill>
                <a:latin typeface="BentonSans Regular" pitchFamily="2" charset="0"/>
                <a:ea typeface="+mn-ea"/>
                <a:cs typeface="+mn-cs"/>
              </a:defRPr>
            </a:lvl2pPr>
            <a:lvl3pPr marL="914400" indent="0" algn="ctr" defTabSz="914400" rtl="0" eaLnBrk="1" latinLnBrk="0" hangingPunct="1">
              <a:spcBef>
                <a:spcPts val="400"/>
              </a:spcBef>
              <a:spcAft>
                <a:spcPts val="400"/>
              </a:spcAft>
              <a:buClr>
                <a:schemeClr val="tx1"/>
              </a:buClr>
              <a:buFont typeface="Arial" pitchFamily="34" charset="0"/>
              <a:buNone/>
              <a:defRPr sz="1200" kern="1200">
                <a:solidFill>
                  <a:schemeClr val="tx1">
                    <a:tint val="75000"/>
                  </a:schemeClr>
                </a:solidFill>
                <a:latin typeface="BentonSans Regular" pitchFamily="2" charset="0"/>
                <a:ea typeface="+mn-ea"/>
                <a:cs typeface="+mn-cs"/>
              </a:defRPr>
            </a:lvl3pPr>
            <a:lvl4pPr marL="1371600" indent="0" algn="ctr" defTabSz="914400" rtl="0" eaLnBrk="1" latinLnBrk="0" hangingPunct="1">
              <a:spcBef>
                <a:spcPts val="400"/>
              </a:spcBef>
              <a:spcAft>
                <a:spcPts val="400"/>
              </a:spcAft>
              <a:buClr>
                <a:schemeClr val="tx1"/>
              </a:buClr>
              <a:buFont typeface="BentonSans Regular" pitchFamily="2" charset="0"/>
              <a:buNone/>
              <a:defRPr sz="1200" kern="1200">
                <a:solidFill>
                  <a:schemeClr val="tx1">
                    <a:tint val="75000"/>
                  </a:schemeClr>
                </a:solidFill>
                <a:latin typeface="BentonSans Regular" pitchFamily="2" charset="0"/>
                <a:ea typeface="+mn-ea"/>
                <a:cs typeface="+mn-cs"/>
              </a:defRPr>
            </a:lvl4pPr>
            <a:lvl5pPr marL="1828800" indent="0" algn="ctr" defTabSz="914400" rtl="0" eaLnBrk="1" latinLnBrk="0" hangingPunct="1">
              <a:spcBef>
                <a:spcPts val="400"/>
              </a:spcBef>
              <a:spcAft>
                <a:spcPts val="400"/>
              </a:spcAft>
              <a:buClr>
                <a:schemeClr val="tx1"/>
              </a:buClr>
              <a:buFont typeface="Arial" pitchFamily="34" charset="0"/>
              <a:buNone/>
              <a:defRPr sz="1200" kern="1200">
                <a:solidFill>
                  <a:schemeClr val="tx1">
                    <a:tint val="75000"/>
                  </a:schemeClr>
                </a:solidFill>
                <a:latin typeface="BentonSans Regular" pitchFamily="2"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1800" dirty="0">
                <a:latin typeface="BentonSans Medium" panose="02000604020000020004" pitchFamily="50" charset="0"/>
              </a:rPr>
              <a:t>American Express Global Business Travel (GBT) regularly monitors </a:t>
            </a:r>
            <a:br>
              <a:rPr lang="en-GB" sz="1800" dirty="0">
                <a:latin typeface="BentonSans Medium" panose="02000604020000020004" pitchFamily="50" charset="0"/>
              </a:rPr>
            </a:br>
            <a:r>
              <a:rPr lang="en-GB" sz="1800" dirty="0">
                <a:latin typeface="BentonSans Medium" panose="02000604020000020004" pitchFamily="50" charset="0"/>
              </a:rPr>
              <a:t>competitive rates to help clients realize the lowest possible rates.</a:t>
            </a:r>
            <a:r>
              <a:rPr lang="en-GB" sz="1800" baseline="30000" dirty="0">
                <a:latin typeface="BentonSans Medium" panose="02000604020000020004" pitchFamily="50" charset="0"/>
              </a:rPr>
              <a:t>1</a:t>
            </a:r>
            <a:r>
              <a:rPr lang="en-GB" sz="1800" dirty="0">
                <a:latin typeface="BentonSans Medium" panose="02000604020000020004" pitchFamily="50" charset="0"/>
              </a:rPr>
              <a:t> </a:t>
            </a:r>
            <a:endParaRPr lang="en-US" sz="1800" dirty="0">
              <a:latin typeface="BentonSans Medium" panose="02000604020000020004" pitchFamily="50" charset="0"/>
            </a:endParaRPr>
          </a:p>
        </p:txBody>
      </p:sp>
      <p:sp>
        <p:nvSpPr>
          <p:cNvPr id="8" name="Text Placeholder 50"/>
          <p:cNvSpPr txBox="1">
            <a:spLocks/>
          </p:cNvSpPr>
          <p:nvPr/>
        </p:nvSpPr>
        <p:spPr bwMode="gray">
          <a:xfrm>
            <a:off x="4612282" y="2030730"/>
            <a:ext cx="4531718" cy="252000"/>
          </a:xfrm>
          <a:prstGeom prst="rect">
            <a:avLst/>
          </a:prstGeom>
        </p:spPr>
        <p:txBody>
          <a:bodyPr vert="horz" lIns="0" tIns="0" rIns="0" bIns="0" rtlCol="0" anchor="ctr" anchorCtr="0">
            <a:noAutofit/>
          </a:bodyPr>
          <a:lstStyle/>
          <a:p>
            <a:pPr lvl="0" algn="ctr">
              <a:defRPr/>
            </a:pPr>
            <a:r>
              <a:rPr lang="en-US" sz="1600" cap="all" dirty="0">
                <a:solidFill>
                  <a:schemeClr val="bg2"/>
                </a:solidFill>
                <a:latin typeface="BentonSans Medium" panose="02000604020000020004" pitchFamily="50" charset="0"/>
              </a:rPr>
              <a:t>GBT + THIRD-Party Listings</a:t>
            </a:r>
            <a:endParaRPr kumimoji="0" lang="en-US" sz="1600" b="0" i="0" u="none" strike="noStrike" kern="1200" cap="all" spc="0" normalizeH="0" noProof="0" dirty="0">
              <a:ln>
                <a:noFill/>
              </a:ln>
              <a:solidFill>
                <a:schemeClr val="bg2"/>
              </a:solidFill>
              <a:effectLst/>
              <a:uLnTx/>
              <a:uFillTx/>
              <a:latin typeface="BentonSans Medium" panose="02000604020000020004" pitchFamily="50" charset="0"/>
            </a:endParaRPr>
          </a:p>
        </p:txBody>
      </p:sp>
      <p:sp>
        <p:nvSpPr>
          <p:cNvPr id="9" name="Rectangle 8"/>
          <p:cNvSpPr/>
          <p:nvPr/>
        </p:nvSpPr>
        <p:spPr>
          <a:xfrm>
            <a:off x="0" y="2033620"/>
            <a:ext cx="4528037" cy="246221"/>
          </a:xfrm>
          <a:prstGeom prst="rect">
            <a:avLst/>
          </a:prstGeom>
        </p:spPr>
        <p:txBody>
          <a:bodyPr wrap="square" lIns="0" tIns="0" rIns="0" bIns="0" anchor="ctr">
            <a:spAutoFit/>
          </a:bodyPr>
          <a:lstStyle/>
          <a:p>
            <a:pPr algn="ctr"/>
            <a:r>
              <a:rPr lang="en-US" sz="1600" cap="all" dirty="0">
                <a:solidFill>
                  <a:schemeClr val="bg2"/>
                </a:solidFill>
                <a:latin typeface="BentonSans Medium" panose="02000604020000020004" pitchFamily="50" charset="0"/>
              </a:rPr>
              <a:t>Overall GBT Beat-and-Meet Rate</a:t>
            </a:r>
          </a:p>
        </p:txBody>
      </p:sp>
      <p:sp>
        <p:nvSpPr>
          <p:cNvPr id="10" name="TextBox 9"/>
          <p:cNvSpPr txBox="1"/>
          <p:nvPr/>
        </p:nvSpPr>
        <p:spPr>
          <a:xfrm>
            <a:off x="2530307" y="2915554"/>
            <a:ext cx="1584494" cy="1200329"/>
          </a:xfrm>
          <a:prstGeom prst="rect">
            <a:avLst/>
          </a:prstGeom>
          <a:noFill/>
        </p:spPr>
        <p:txBody>
          <a:bodyPr wrap="square" rtlCol="0" anchor="ctr">
            <a:spAutoFit/>
          </a:bodyPr>
          <a:lstStyle/>
          <a:p>
            <a:pPr lvl="0">
              <a:spcAft>
                <a:spcPts val="100"/>
              </a:spcAft>
            </a:pPr>
            <a:r>
              <a:rPr lang="en-GB" sz="1600" dirty="0">
                <a:latin typeface="BentonSans Light" panose="02000404020000020004" pitchFamily="50" charset="0"/>
              </a:rPr>
              <a:t>GBT met or beat </a:t>
            </a:r>
            <a:r>
              <a:rPr lang="en-US" sz="2400" dirty="0">
                <a:solidFill>
                  <a:srgbClr val="002663"/>
                </a:solidFill>
                <a:latin typeface="BentonSans Medium" panose="02000604020000020004" pitchFamily="50" charset="0"/>
              </a:rPr>
              <a:t>93% </a:t>
            </a:r>
            <a:br>
              <a:rPr lang="en-US" sz="2400" dirty="0">
                <a:solidFill>
                  <a:srgbClr val="002663"/>
                </a:solidFill>
                <a:latin typeface="BentonSans Medium" panose="02000604020000020004" pitchFamily="50" charset="0"/>
              </a:rPr>
            </a:br>
            <a:r>
              <a:rPr lang="en-GB" sz="1600" dirty="0">
                <a:latin typeface="BentonSans Light" panose="02000404020000020004" pitchFamily="50" charset="0"/>
              </a:rPr>
              <a:t>of the OTAs’ listed prices</a:t>
            </a:r>
            <a:endParaRPr lang="en-US" sz="1600" dirty="0">
              <a:latin typeface="BentonSans Light" panose="02000404020000020004" pitchFamily="50" charset="0"/>
            </a:endParaRPr>
          </a:p>
        </p:txBody>
      </p:sp>
      <p:grpSp>
        <p:nvGrpSpPr>
          <p:cNvPr id="11" name="Group 10">
            <a:extLst>
              <a:ext uri="{FF2B5EF4-FFF2-40B4-BE49-F238E27FC236}">
                <a16:creationId xmlns:a16="http://schemas.microsoft.com/office/drawing/2014/main" id="{ACDD4AFC-B4D9-4917-B1F8-9AF54F085526}"/>
              </a:ext>
            </a:extLst>
          </p:cNvPr>
          <p:cNvGrpSpPr/>
          <p:nvPr/>
        </p:nvGrpSpPr>
        <p:grpSpPr>
          <a:xfrm>
            <a:off x="-119651" y="2459437"/>
            <a:ext cx="2913614" cy="2112563"/>
            <a:chOff x="1080584" y="1766520"/>
            <a:chExt cx="2352806" cy="1705944"/>
          </a:xfrm>
        </p:grpSpPr>
        <p:graphicFrame>
          <p:nvGraphicFramePr>
            <p:cNvPr id="12" name="Chart 11">
              <a:extLst>
                <a:ext uri="{FF2B5EF4-FFF2-40B4-BE49-F238E27FC236}">
                  <a16:creationId xmlns:a16="http://schemas.microsoft.com/office/drawing/2014/main" id="{A82842C3-B554-4569-BB47-FDE8C4E4566B}"/>
                </a:ext>
              </a:extLst>
            </p:cNvPr>
            <p:cNvGraphicFramePr/>
            <p:nvPr>
              <p:extLst/>
            </p:nvPr>
          </p:nvGraphicFramePr>
          <p:xfrm>
            <a:off x="1080584" y="1766520"/>
            <a:ext cx="2352806" cy="1705944"/>
          </p:xfrm>
          <a:graphic>
            <a:graphicData uri="http://schemas.openxmlformats.org/drawingml/2006/chart">
              <c:chart xmlns:c="http://schemas.openxmlformats.org/drawingml/2006/chart" xmlns:r="http://schemas.openxmlformats.org/officeDocument/2006/relationships" r:id="rId2"/>
            </a:graphicData>
          </a:graphic>
        </p:graphicFrame>
        <p:sp>
          <p:nvSpPr>
            <p:cNvPr id="13" name="Oval 12">
              <a:extLst>
                <a:ext uri="{FF2B5EF4-FFF2-40B4-BE49-F238E27FC236}">
                  <a16:creationId xmlns:a16="http://schemas.microsoft.com/office/drawing/2014/main" id="{31D86535-E94E-4A8E-A8C8-5F64EBA8B3C9}"/>
                </a:ext>
              </a:extLst>
            </p:cNvPr>
            <p:cNvSpPr>
              <a:spLocks noChangeAspect="1"/>
            </p:cNvSpPr>
            <p:nvPr/>
          </p:nvSpPr>
          <p:spPr>
            <a:xfrm>
              <a:off x="1821504" y="2181051"/>
              <a:ext cx="872627" cy="872619"/>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050" b="1" dirty="0">
                <a:solidFill>
                  <a:prstClr val="white"/>
                </a:solidFill>
                <a:latin typeface="+mj-lt"/>
              </a:endParaRPr>
            </a:p>
          </p:txBody>
        </p:sp>
      </p:grpSp>
      <p:grpSp>
        <p:nvGrpSpPr>
          <p:cNvPr id="14" name="Group 13">
            <a:extLst>
              <a:ext uri="{FF2B5EF4-FFF2-40B4-BE49-F238E27FC236}">
                <a16:creationId xmlns:a16="http://schemas.microsoft.com/office/drawing/2014/main" id="{ACDD4AFC-B4D9-4917-B1F8-9AF54F085526}"/>
              </a:ext>
            </a:extLst>
          </p:cNvPr>
          <p:cNvGrpSpPr/>
          <p:nvPr/>
        </p:nvGrpSpPr>
        <p:grpSpPr>
          <a:xfrm>
            <a:off x="4151112" y="2459437"/>
            <a:ext cx="2913614" cy="2112563"/>
            <a:chOff x="1080584" y="1766520"/>
            <a:chExt cx="2352806" cy="1705944"/>
          </a:xfrm>
        </p:grpSpPr>
        <p:graphicFrame>
          <p:nvGraphicFramePr>
            <p:cNvPr id="15" name="Chart 14">
              <a:extLst>
                <a:ext uri="{FF2B5EF4-FFF2-40B4-BE49-F238E27FC236}">
                  <a16:creationId xmlns:a16="http://schemas.microsoft.com/office/drawing/2014/main" id="{A82842C3-B554-4569-BB47-FDE8C4E4566B}"/>
                </a:ext>
              </a:extLst>
            </p:cNvPr>
            <p:cNvGraphicFramePr/>
            <p:nvPr>
              <p:extLst/>
            </p:nvPr>
          </p:nvGraphicFramePr>
          <p:xfrm>
            <a:off x="1080584" y="1766520"/>
            <a:ext cx="2352806" cy="1705944"/>
          </p:xfrm>
          <a:graphic>
            <a:graphicData uri="http://schemas.openxmlformats.org/drawingml/2006/chart">
              <c:chart xmlns:c="http://schemas.openxmlformats.org/drawingml/2006/chart" xmlns:r="http://schemas.openxmlformats.org/officeDocument/2006/relationships" r:id="rId3"/>
            </a:graphicData>
          </a:graphic>
        </p:graphicFrame>
        <p:sp>
          <p:nvSpPr>
            <p:cNvPr id="16" name="Oval 15">
              <a:extLst>
                <a:ext uri="{FF2B5EF4-FFF2-40B4-BE49-F238E27FC236}">
                  <a16:creationId xmlns:a16="http://schemas.microsoft.com/office/drawing/2014/main" id="{31D86535-E94E-4A8E-A8C8-5F64EBA8B3C9}"/>
                </a:ext>
              </a:extLst>
            </p:cNvPr>
            <p:cNvSpPr>
              <a:spLocks noChangeAspect="1"/>
            </p:cNvSpPr>
            <p:nvPr/>
          </p:nvSpPr>
          <p:spPr>
            <a:xfrm>
              <a:off x="1819317" y="2178865"/>
              <a:ext cx="877001" cy="87699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050" b="1" dirty="0">
                <a:solidFill>
                  <a:prstClr val="white"/>
                </a:solidFill>
                <a:latin typeface="+mj-lt"/>
              </a:endParaRPr>
            </a:p>
          </p:txBody>
        </p:sp>
      </p:grpSp>
      <p:cxnSp>
        <p:nvCxnSpPr>
          <p:cNvPr id="20" name="Straight Connector 19"/>
          <p:cNvCxnSpPr/>
          <p:nvPr/>
        </p:nvCxnSpPr>
        <p:spPr>
          <a:xfrm>
            <a:off x="2422950" y="2579718"/>
            <a:ext cx="0" cy="1872000"/>
          </a:xfrm>
          <a:prstGeom prst="line">
            <a:avLst/>
          </a:prstGeom>
          <a:ln w="19050" cap="rnd">
            <a:solidFill>
              <a:schemeClr val="accent3"/>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70422" y="2546222"/>
            <a:ext cx="2164501" cy="1938992"/>
          </a:xfrm>
          <a:prstGeom prst="rect">
            <a:avLst/>
          </a:prstGeom>
          <a:noFill/>
        </p:spPr>
        <p:txBody>
          <a:bodyPr wrap="square" rtlCol="0" anchor="ctr">
            <a:spAutoFit/>
          </a:bodyPr>
          <a:lstStyle/>
          <a:p>
            <a:pPr lvl="0">
              <a:spcAft>
                <a:spcPts val="100"/>
              </a:spcAft>
            </a:pPr>
            <a:r>
              <a:rPr lang="en-GB" sz="1600" dirty="0">
                <a:latin typeface="BentonSans Light" panose="02000404020000020004" pitchFamily="50" charset="0"/>
              </a:rPr>
              <a:t>By adding Booking.com or Expedia listings to your program, GBT can return the lowest available rates up to </a:t>
            </a:r>
            <a:r>
              <a:rPr lang="en-US" sz="2400" dirty="0">
                <a:solidFill>
                  <a:srgbClr val="002663"/>
                </a:solidFill>
                <a:latin typeface="BentonSans Medium" panose="02000604020000020004" pitchFamily="50" charset="0"/>
              </a:rPr>
              <a:t>97% </a:t>
            </a:r>
            <a:r>
              <a:rPr lang="en-GB" sz="1600" dirty="0">
                <a:latin typeface="BentonSans Light" panose="02000404020000020004" pitchFamily="50" charset="0"/>
              </a:rPr>
              <a:t>of the time. </a:t>
            </a:r>
          </a:p>
        </p:txBody>
      </p:sp>
      <p:cxnSp>
        <p:nvCxnSpPr>
          <p:cNvPr id="22" name="Straight Connector 21"/>
          <p:cNvCxnSpPr/>
          <p:nvPr/>
        </p:nvCxnSpPr>
        <p:spPr>
          <a:xfrm>
            <a:off x="6674154" y="2579718"/>
            <a:ext cx="0" cy="1872000"/>
          </a:xfrm>
          <a:prstGeom prst="line">
            <a:avLst/>
          </a:prstGeom>
          <a:ln w="19050" cap="rnd">
            <a:solidFill>
              <a:schemeClr val="accent3"/>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2" name="Text Placeholder 6"/>
          <p:cNvSpPr txBox="1">
            <a:spLocks/>
          </p:cNvSpPr>
          <p:nvPr/>
        </p:nvSpPr>
        <p:spPr>
          <a:xfrm>
            <a:off x="416689" y="5687525"/>
            <a:ext cx="8478834" cy="617158"/>
          </a:xfrm>
          <a:prstGeom prst="rect">
            <a:avLst/>
          </a:prstGeom>
        </p:spPr>
        <p:txBody>
          <a:bodyPr vert="horz" lIns="0" tIns="0" rIns="0" bIns="0" rtlCol="0" anchor="t" anchorCtr="0">
            <a:noAutofit/>
          </a:bodyPr>
          <a:lstStyle/>
          <a:p>
            <a:pPr>
              <a:spcAft>
                <a:spcPts val="200"/>
              </a:spcAft>
            </a:pPr>
            <a:r>
              <a:rPr lang="en-GB" sz="800" b="1" dirty="0">
                <a:solidFill>
                  <a:schemeClr val="tx1">
                    <a:lumMod val="60000"/>
                    <a:lumOff val="40000"/>
                  </a:schemeClr>
                </a:solidFill>
                <a:latin typeface="BentonSans Book" panose="02000404020000020004" pitchFamily="50" charset="0"/>
              </a:rPr>
              <a:t>1</a:t>
            </a:r>
            <a:r>
              <a:rPr lang="en-GB" sz="800" dirty="0">
                <a:solidFill>
                  <a:schemeClr val="tx1">
                    <a:lumMod val="60000"/>
                    <a:lumOff val="40000"/>
                  </a:schemeClr>
                </a:solidFill>
                <a:latin typeface="BentonSans Book" panose="02000404020000020004" pitchFamily="50" charset="0"/>
              </a:rPr>
              <a:t> </a:t>
            </a:r>
            <a:r>
              <a:rPr lang="en-GB" sz="800" dirty="0">
                <a:solidFill>
                  <a:srgbClr val="8B8D8E"/>
                </a:solidFill>
                <a:latin typeface="BentonSans Book" panose="02000404020000020004" pitchFamily="50" charset="0"/>
              </a:rPr>
              <a:t>RateGain Technologies benchmarks GBT pricing against three leading online travel agencies. Findings are based on standard single-occupancy room for one night, excluding prepaid and nonrefundable rates, Wednesday check-in dates booked one week to four weeks out from the date of the monthly audit, comparisons made on rates inclusive of all taxes and fees, top 500 global properties booked by GBT clients globally via the Sabre global distribution system. Weekly room pricing and availability analysis retrieved between January 2018 and December 2018 for check-in between January 17, 2018 and January 2, 2019, directly by RateGain Technologies from Sabre and each OTA’s public website. </a:t>
            </a:r>
          </a:p>
        </p:txBody>
      </p:sp>
      <p:sp>
        <p:nvSpPr>
          <p:cNvPr id="25" name="Rectangle 24"/>
          <p:cNvSpPr/>
          <p:nvPr/>
        </p:nvSpPr>
        <p:spPr>
          <a:xfrm>
            <a:off x="944452" y="4784197"/>
            <a:ext cx="7984329" cy="599336"/>
          </a:xfrm>
          <a:prstGeom prst="rect">
            <a:avLst/>
          </a:prstGeom>
          <a:noFill/>
        </p:spPr>
        <p:txBody>
          <a:bodyPr wrap="square" lIns="0" tIns="0" rIns="0" bIns="0" anchor="ctr" anchorCtr="0">
            <a:noAutofit/>
          </a:bodyPr>
          <a:lstStyle/>
          <a:p>
            <a:r>
              <a:rPr lang="en-GB" sz="2000" dirty="0">
                <a:solidFill>
                  <a:schemeClr val="bg2"/>
                </a:solidFill>
                <a:latin typeface="BentonSans Medium" panose="02000604020000020004" pitchFamily="50" charset="0"/>
              </a:rPr>
              <a:t>On average, GBT meets, beats or returns the lowest available rates, so there is no reason to shop anywhere else.</a:t>
            </a:r>
          </a:p>
        </p:txBody>
      </p:sp>
      <p:sp>
        <p:nvSpPr>
          <p:cNvPr id="26" name="Freeform 25"/>
          <p:cNvSpPr/>
          <p:nvPr/>
        </p:nvSpPr>
        <p:spPr>
          <a:xfrm>
            <a:off x="445523" y="4827835"/>
            <a:ext cx="316032" cy="512060"/>
          </a:xfrm>
          <a:custGeom>
            <a:avLst/>
            <a:gdLst>
              <a:gd name="connsiteX0" fmla="*/ 0 w 1889030"/>
              <a:gd name="connsiteY0" fmla="*/ 0 h 3060776"/>
              <a:gd name="connsiteX1" fmla="*/ 914400 w 1889030"/>
              <a:gd name="connsiteY1" fmla="*/ 0 h 3060776"/>
              <a:gd name="connsiteX2" fmla="*/ 1889030 w 1889030"/>
              <a:gd name="connsiteY2" fmla="*/ 1522175 h 3060776"/>
              <a:gd name="connsiteX3" fmla="*/ 908924 w 1889030"/>
              <a:gd name="connsiteY3" fmla="*/ 3060776 h 3060776"/>
              <a:gd name="connsiteX4" fmla="*/ 10951 w 1889030"/>
              <a:gd name="connsiteY4" fmla="*/ 3060776 h 3060776"/>
              <a:gd name="connsiteX5" fmla="*/ 914400 w 1889030"/>
              <a:gd name="connsiteY5" fmla="*/ 1527650 h 3060776"/>
              <a:gd name="connsiteX6" fmla="*/ 0 w 1889030"/>
              <a:gd name="connsiteY6" fmla="*/ 0 h 306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9030" h="3060776">
                <a:moveTo>
                  <a:pt x="0" y="0"/>
                </a:moveTo>
                <a:lnTo>
                  <a:pt x="914400" y="0"/>
                </a:lnTo>
                <a:lnTo>
                  <a:pt x="1889030" y="1522175"/>
                </a:lnTo>
                <a:lnTo>
                  <a:pt x="908924" y="3060776"/>
                </a:lnTo>
                <a:lnTo>
                  <a:pt x="10951" y="3060776"/>
                </a:lnTo>
                <a:lnTo>
                  <a:pt x="914400" y="1527650"/>
                </a:lnTo>
                <a:lnTo>
                  <a:pt x="0" y="0"/>
                </a:lnTo>
                <a:close/>
              </a:path>
            </a:pathLst>
          </a:cu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797263" y="7403"/>
            <a:ext cx="1355129" cy="262829"/>
          </a:xfrm>
          <a:prstGeom prst="rect">
            <a:avLst/>
          </a:prstGeom>
          <a:noFill/>
        </p:spPr>
        <p:txBody>
          <a:bodyPr wrap="square" rtlCol="0">
            <a:spAutoFit/>
          </a:bodyPr>
          <a:lstStyle/>
          <a:p>
            <a:pPr algn="r"/>
            <a:r>
              <a:rPr lang="en-US" sz="1108" dirty="0">
                <a:solidFill>
                  <a:schemeClr val="bg1">
                    <a:lumMod val="75000"/>
                  </a:schemeClr>
                </a:solidFill>
              </a:rPr>
              <a:t>US CAN/MM</a:t>
            </a:r>
          </a:p>
        </p:txBody>
      </p:sp>
    </p:spTree>
    <p:extLst>
      <p:ext uri="{BB962C8B-B14F-4D97-AF65-F5344CB8AC3E}">
        <p14:creationId xmlns:p14="http://schemas.microsoft.com/office/powerpoint/2010/main" val="3529969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4621696"/>
            <a:ext cx="9144000" cy="924339"/>
          </a:xfrm>
          <a:prstGeom prst="rect">
            <a:avLst/>
          </a:prstGeom>
          <a:solidFill>
            <a:schemeClr val="accent1"/>
          </a:solidFill>
        </p:spPr>
        <p:txBody>
          <a:bodyPr wrap="square" anchor="ctr">
            <a:noAutofit/>
          </a:bodyPr>
          <a:lstStyle/>
          <a:p>
            <a:pPr algn="ctr"/>
            <a:endParaRPr lang="en-GB" sz="2000" dirty="0">
              <a:solidFill>
                <a:schemeClr val="bg2"/>
              </a:solidFill>
            </a:endParaRPr>
          </a:p>
        </p:txBody>
      </p:sp>
      <p:sp>
        <p:nvSpPr>
          <p:cNvPr id="23" name="Rectangle 22"/>
          <p:cNvSpPr/>
          <p:nvPr/>
        </p:nvSpPr>
        <p:spPr>
          <a:xfrm>
            <a:off x="0" y="5605670"/>
            <a:ext cx="9144000" cy="649100"/>
          </a:xfrm>
          <a:prstGeom prst="rect">
            <a:avLst/>
          </a:prstGeom>
          <a:solidFill>
            <a:schemeClr val="accent6">
              <a:lumMod val="20000"/>
              <a:lumOff val="80000"/>
            </a:schemeClr>
          </a:solidFill>
        </p:spPr>
        <p:txBody>
          <a:bodyPr wrap="square" anchor="ctr">
            <a:noAutofit/>
          </a:bodyPr>
          <a:lstStyle/>
          <a:p>
            <a:pPr algn="ctr"/>
            <a:endParaRPr lang="en-GB" sz="2000" dirty="0">
              <a:solidFill>
                <a:schemeClr val="bg2"/>
              </a:solidFill>
            </a:endParaRPr>
          </a:p>
        </p:txBody>
      </p:sp>
      <p:sp>
        <p:nvSpPr>
          <p:cNvPr id="64" name="Rectangle 63"/>
          <p:cNvSpPr/>
          <p:nvPr/>
        </p:nvSpPr>
        <p:spPr>
          <a:xfrm>
            <a:off x="4607170" y="1928131"/>
            <a:ext cx="4536830" cy="457199"/>
          </a:xfrm>
          <a:prstGeom prst="rect">
            <a:avLst/>
          </a:prstGeom>
          <a:solidFill>
            <a:schemeClr val="accent3"/>
          </a:solidFill>
        </p:spPr>
        <p:txBody>
          <a:bodyPr wrap="square" anchor="ctr">
            <a:noAutofit/>
          </a:bodyPr>
          <a:lstStyle/>
          <a:p>
            <a:pPr algn="ctr"/>
            <a:endParaRPr lang="en-GB" sz="2000" dirty="0">
              <a:solidFill>
                <a:schemeClr val="bg2"/>
              </a:solidFill>
            </a:endParaRPr>
          </a:p>
        </p:txBody>
      </p:sp>
      <p:sp>
        <p:nvSpPr>
          <p:cNvPr id="62" name="Rectangle 61"/>
          <p:cNvSpPr/>
          <p:nvPr/>
        </p:nvSpPr>
        <p:spPr>
          <a:xfrm>
            <a:off x="2" y="1928131"/>
            <a:ext cx="4536830" cy="457199"/>
          </a:xfrm>
          <a:prstGeom prst="rect">
            <a:avLst/>
          </a:prstGeom>
          <a:solidFill>
            <a:schemeClr val="accent3"/>
          </a:solidFill>
        </p:spPr>
        <p:txBody>
          <a:bodyPr wrap="square" anchor="ctr">
            <a:noAutofit/>
          </a:bodyPr>
          <a:lstStyle/>
          <a:p>
            <a:pPr algn="ctr"/>
            <a:endParaRPr lang="en-GB" sz="2000" dirty="0">
              <a:solidFill>
                <a:schemeClr val="bg2"/>
              </a:solidFill>
            </a:endParaRPr>
          </a:p>
        </p:txBody>
      </p:sp>
      <p:sp>
        <p:nvSpPr>
          <p:cNvPr id="2" name="Subtitle 1"/>
          <p:cNvSpPr>
            <a:spLocks noGrp="1"/>
          </p:cNvSpPr>
          <p:nvPr>
            <p:ph type="subTitle" idx="18"/>
          </p:nvPr>
        </p:nvSpPr>
        <p:spPr/>
        <p:txBody>
          <a:bodyPr/>
          <a:lstStyle/>
          <a:p>
            <a:r>
              <a:rPr lang="en-GB" dirty="0"/>
              <a:t>independent benchmarking intelligence</a:t>
            </a:r>
            <a:endParaRPr lang="en-US" dirty="0"/>
          </a:p>
        </p:txBody>
      </p:sp>
      <p:sp>
        <p:nvSpPr>
          <p:cNvPr id="4" name="Title 3"/>
          <p:cNvSpPr>
            <a:spLocks noGrp="1"/>
          </p:cNvSpPr>
          <p:nvPr>
            <p:ph type="title"/>
          </p:nvPr>
        </p:nvSpPr>
        <p:spPr/>
        <p:txBody>
          <a:bodyPr/>
          <a:lstStyle/>
          <a:p>
            <a:r>
              <a:rPr lang="en-GB" dirty="0"/>
              <a:t>PROVEN VALUE FOR apac CLIENTS</a:t>
            </a:r>
            <a:endParaRPr lang="en-US" dirty="0"/>
          </a:p>
        </p:txBody>
      </p:sp>
      <p:sp>
        <p:nvSpPr>
          <p:cNvPr id="5" name="Slide Number Placeholder 4"/>
          <p:cNvSpPr>
            <a:spLocks noGrp="1"/>
          </p:cNvSpPr>
          <p:nvPr>
            <p:ph type="sldNum" sz="quarter" idx="21"/>
          </p:nvPr>
        </p:nvSpPr>
        <p:spPr/>
        <p:txBody>
          <a:bodyPr/>
          <a:lstStyle/>
          <a:p>
            <a:fld id="{C9257289-562A-4E75-8276-20CFDD27D3B8}" type="slidenum">
              <a:rPr lang="en-US" smtClean="0"/>
              <a:pPr/>
              <a:t>3</a:t>
            </a:fld>
            <a:endParaRPr lang="en-US" dirty="0"/>
          </a:p>
        </p:txBody>
      </p:sp>
      <p:sp>
        <p:nvSpPr>
          <p:cNvPr id="6" name="Subtitle 1"/>
          <p:cNvSpPr txBox="1">
            <a:spLocks/>
          </p:cNvSpPr>
          <p:nvPr/>
        </p:nvSpPr>
        <p:spPr bwMode="auto">
          <a:xfrm>
            <a:off x="114300" y="1225384"/>
            <a:ext cx="8915400" cy="653111"/>
          </a:xfrm>
          <a:prstGeom prst="rect">
            <a:avLst/>
          </a:prstGeom>
        </p:spPr>
        <p:txBody>
          <a:bodyPr vert="horz" lIns="91440" tIns="0" rIns="91440" bIns="45720" rtlCol="0">
            <a:noAutofit/>
          </a:bodyPr>
          <a:lstStyle>
            <a:lvl1pPr marL="0" indent="0" algn="ctr" defTabSz="914400" rtl="0" eaLnBrk="1" latinLnBrk="0" hangingPunct="1">
              <a:spcBef>
                <a:spcPts val="0"/>
              </a:spcBef>
              <a:spcAft>
                <a:spcPts val="0"/>
              </a:spcAft>
              <a:buFontTx/>
              <a:buNone/>
              <a:defRPr sz="2000" kern="1200">
                <a:solidFill>
                  <a:schemeClr val="tx1"/>
                </a:solidFill>
                <a:latin typeface="+mj-lt"/>
                <a:ea typeface="+mn-ea"/>
                <a:cs typeface="+mn-cs"/>
              </a:defRPr>
            </a:lvl1pPr>
            <a:lvl2pPr marL="457200" indent="0" algn="ctr" defTabSz="914400" rtl="0" eaLnBrk="1" latinLnBrk="0" hangingPunct="1">
              <a:spcBef>
                <a:spcPts val="400"/>
              </a:spcBef>
              <a:spcAft>
                <a:spcPts val="400"/>
              </a:spcAft>
              <a:buClr>
                <a:schemeClr val="tx1"/>
              </a:buClr>
              <a:buFont typeface="BentonSans Regular" pitchFamily="2" charset="0"/>
              <a:buNone/>
              <a:defRPr sz="1400" kern="1200">
                <a:solidFill>
                  <a:schemeClr val="tx1">
                    <a:tint val="75000"/>
                  </a:schemeClr>
                </a:solidFill>
                <a:latin typeface="BentonSans Regular" pitchFamily="2" charset="0"/>
                <a:ea typeface="+mn-ea"/>
                <a:cs typeface="+mn-cs"/>
              </a:defRPr>
            </a:lvl2pPr>
            <a:lvl3pPr marL="914400" indent="0" algn="ctr" defTabSz="914400" rtl="0" eaLnBrk="1" latinLnBrk="0" hangingPunct="1">
              <a:spcBef>
                <a:spcPts val="400"/>
              </a:spcBef>
              <a:spcAft>
                <a:spcPts val="400"/>
              </a:spcAft>
              <a:buClr>
                <a:schemeClr val="tx1"/>
              </a:buClr>
              <a:buFont typeface="Arial" pitchFamily="34" charset="0"/>
              <a:buNone/>
              <a:defRPr sz="1200" kern="1200">
                <a:solidFill>
                  <a:schemeClr val="tx1">
                    <a:tint val="75000"/>
                  </a:schemeClr>
                </a:solidFill>
                <a:latin typeface="BentonSans Regular" pitchFamily="2" charset="0"/>
                <a:ea typeface="+mn-ea"/>
                <a:cs typeface="+mn-cs"/>
              </a:defRPr>
            </a:lvl3pPr>
            <a:lvl4pPr marL="1371600" indent="0" algn="ctr" defTabSz="914400" rtl="0" eaLnBrk="1" latinLnBrk="0" hangingPunct="1">
              <a:spcBef>
                <a:spcPts val="400"/>
              </a:spcBef>
              <a:spcAft>
                <a:spcPts val="400"/>
              </a:spcAft>
              <a:buClr>
                <a:schemeClr val="tx1"/>
              </a:buClr>
              <a:buFont typeface="BentonSans Regular" pitchFamily="2" charset="0"/>
              <a:buNone/>
              <a:defRPr sz="1200" kern="1200">
                <a:solidFill>
                  <a:schemeClr val="tx1">
                    <a:tint val="75000"/>
                  </a:schemeClr>
                </a:solidFill>
                <a:latin typeface="BentonSans Regular" pitchFamily="2" charset="0"/>
                <a:ea typeface="+mn-ea"/>
                <a:cs typeface="+mn-cs"/>
              </a:defRPr>
            </a:lvl4pPr>
            <a:lvl5pPr marL="1828800" indent="0" algn="ctr" defTabSz="914400" rtl="0" eaLnBrk="1" latinLnBrk="0" hangingPunct="1">
              <a:spcBef>
                <a:spcPts val="400"/>
              </a:spcBef>
              <a:spcAft>
                <a:spcPts val="400"/>
              </a:spcAft>
              <a:buClr>
                <a:schemeClr val="tx1"/>
              </a:buClr>
              <a:buFont typeface="Arial" pitchFamily="34" charset="0"/>
              <a:buNone/>
              <a:defRPr sz="1200" kern="1200">
                <a:solidFill>
                  <a:schemeClr val="tx1">
                    <a:tint val="75000"/>
                  </a:schemeClr>
                </a:solidFill>
                <a:latin typeface="BentonSans Regular" pitchFamily="2"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1800" dirty="0">
                <a:latin typeface="BentonSans Medium" panose="02000604020000020004" pitchFamily="50" charset="0"/>
              </a:rPr>
              <a:t>American Express Global Business Travel (GBT) regularly monitors </a:t>
            </a:r>
            <a:br>
              <a:rPr lang="en-GB" sz="1800" dirty="0">
                <a:latin typeface="BentonSans Medium" panose="02000604020000020004" pitchFamily="50" charset="0"/>
              </a:rPr>
            </a:br>
            <a:r>
              <a:rPr lang="en-GB" sz="1800" dirty="0">
                <a:latin typeface="BentonSans Medium" panose="02000604020000020004" pitchFamily="50" charset="0"/>
              </a:rPr>
              <a:t>competitive rates to help clients realize the lowest possible rates.</a:t>
            </a:r>
            <a:r>
              <a:rPr lang="en-GB" sz="1800" baseline="30000" dirty="0">
                <a:latin typeface="BentonSans Medium" panose="02000604020000020004" pitchFamily="50" charset="0"/>
              </a:rPr>
              <a:t>1</a:t>
            </a:r>
            <a:r>
              <a:rPr lang="en-GB" sz="1800" dirty="0">
                <a:latin typeface="BentonSans Medium" panose="02000604020000020004" pitchFamily="50" charset="0"/>
              </a:rPr>
              <a:t> </a:t>
            </a:r>
            <a:endParaRPr lang="en-US" sz="1800" dirty="0">
              <a:latin typeface="BentonSans Medium" panose="02000604020000020004" pitchFamily="50" charset="0"/>
            </a:endParaRPr>
          </a:p>
        </p:txBody>
      </p:sp>
      <p:sp>
        <p:nvSpPr>
          <p:cNvPr id="8" name="Text Placeholder 50"/>
          <p:cNvSpPr txBox="1">
            <a:spLocks/>
          </p:cNvSpPr>
          <p:nvPr/>
        </p:nvSpPr>
        <p:spPr bwMode="gray">
          <a:xfrm>
            <a:off x="4612282" y="2030730"/>
            <a:ext cx="4531718" cy="252000"/>
          </a:xfrm>
          <a:prstGeom prst="rect">
            <a:avLst/>
          </a:prstGeom>
        </p:spPr>
        <p:txBody>
          <a:bodyPr vert="horz" lIns="0" tIns="0" rIns="0" bIns="0" rtlCol="0" anchor="ctr" anchorCtr="0">
            <a:noAutofit/>
          </a:bodyPr>
          <a:lstStyle/>
          <a:p>
            <a:pPr lvl="0" algn="ctr">
              <a:defRPr/>
            </a:pPr>
            <a:r>
              <a:rPr lang="en-US" sz="1600" cap="all" dirty="0">
                <a:solidFill>
                  <a:schemeClr val="bg2"/>
                </a:solidFill>
                <a:latin typeface="BentonSans Medium" panose="02000604020000020004" pitchFamily="50" charset="0"/>
              </a:rPr>
              <a:t>GBT + THIRd-Party Listings</a:t>
            </a:r>
            <a:endParaRPr kumimoji="0" lang="en-US" sz="1600" b="0" i="0" u="none" strike="noStrike" kern="1200" cap="all" spc="0" normalizeH="0" noProof="0" dirty="0">
              <a:ln>
                <a:noFill/>
              </a:ln>
              <a:solidFill>
                <a:schemeClr val="bg2"/>
              </a:solidFill>
              <a:effectLst/>
              <a:uLnTx/>
              <a:uFillTx/>
              <a:latin typeface="BentonSans Medium" panose="02000604020000020004" pitchFamily="50" charset="0"/>
            </a:endParaRPr>
          </a:p>
        </p:txBody>
      </p:sp>
      <p:sp>
        <p:nvSpPr>
          <p:cNvPr id="9" name="Rectangle 8"/>
          <p:cNvSpPr/>
          <p:nvPr/>
        </p:nvSpPr>
        <p:spPr>
          <a:xfrm>
            <a:off x="0" y="2033620"/>
            <a:ext cx="4528037" cy="246221"/>
          </a:xfrm>
          <a:prstGeom prst="rect">
            <a:avLst/>
          </a:prstGeom>
        </p:spPr>
        <p:txBody>
          <a:bodyPr wrap="square" lIns="0" tIns="0" rIns="0" bIns="0" anchor="ctr">
            <a:spAutoFit/>
          </a:bodyPr>
          <a:lstStyle/>
          <a:p>
            <a:pPr algn="ctr"/>
            <a:r>
              <a:rPr lang="en-US" sz="1600" cap="all" dirty="0">
                <a:solidFill>
                  <a:schemeClr val="bg2"/>
                </a:solidFill>
                <a:latin typeface="BentonSans Medium" panose="02000604020000020004" pitchFamily="50" charset="0"/>
              </a:rPr>
              <a:t>Overall GBT Beat-and-Meet Rate</a:t>
            </a:r>
          </a:p>
        </p:txBody>
      </p:sp>
      <p:sp>
        <p:nvSpPr>
          <p:cNvPr id="10" name="TextBox 9"/>
          <p:cNvSpPr txBox="1"/>
          <p:nvPr/>
        </p:nvSpPr>
        <p:spPr>
          <a:xfrm>
            <a:off x="2530307" y="2915554"/>
            <a:ext cx="1584494" cy="1200329"/>
          </a:xfrm>
          <a:prstGeom prst="rect">
            <a:avLst/>
          </a:prstGeom>
          <a:noFill/>
        </p:spPr>
        <p:txBody>
          <a:bodyPr wrap="square" rtlCol="0" anchor="ctr">
            <a:spAutoFit/>
          </a:bodyPr>
          <a:lstStyle/>
          <a:p>
            <a:pPr lvl="0">
              <a:spcAft>
                <a:spcPts val="100"/>
              </a:spcAft>
            </a:pPr>
            <a:r>
              <a:rPr lang="en-GB" sz="1600" dirty="0">
                <a:latin typeface="BentonSans Light" panose="02000404020000020004" pitchFamily="50" charset="0"/>
              </a:rPr>
              <a:t>GBT met or beat </a:t>
            </a:r>
            <a:r>
              <a:rPr lang="en-US" sz="2400" dirty="0">
                <a:solidFill>
                  <a:srgbClr val="002663"/>
                </a:solidFill>
                <a:latin typeface="BentonSans Medium" panose="02000604020000020004" pitchFamily="50" charset="0"/>
              </a:rPr>
              <a:t>87% </a:t>
            </a:r>
            <a:br>
              <a:rPr lang="en-US" sz="2400" dirty="0">
                <a:solidFill>
                  <a:srgbClr val="002663"/>
                </a:solidFill>
                <a:latin typeface="BentonSans Medium" panose="02000604020000020004" pitchFamily="50" charset="0"/>
              </a:rPr>
            </a:br>
            <a:r>
              <a:rPr lang="en-GB" sz="1600" dirty="0">
                <a:latin typeface="BentonSans Light" panose="02000404020000020004" pitchFamily="50" charset="0"/>
              </a:rPr>
              <a:t>of the OTAs’ listed prices</a:t>
            </a:r>
            <a:endParaRPr lang="en-US" sz="1600" dirty="0">
              <a:latin typeface="BentonSans Light" panose="02000404020000020004" pitchFamily="50" charset="0"/>
            </a:endParaRPr>
          </a:p>
        </p:txBody>
      </p:sp>
      <p:grpSp>
        <p:nvGrpSpPr>
          <p:cNvPr id="11" name="Group 10">
            <a:extLst>
              <a:ext uri="{FF2B5EF4-FFF2-40B4-BE49-F238E27FC236}">
                <a16:creationId xmlns:a16="http://schemas.microsoft.com/office/drawing/2014/main" id="{ACDD4AFC-B4D9-4917-B1F8-9AF54F085526}"/>
              </a:ext>
            </a:extLst>
          </p:cNvPr>
          <p:cNvGrpSpPr/>
          <p:nvPr/>
        </p:nvGrpSpPr>
        <p:grpSpPr>
          <a:xfrm>
            <a:off x="-119651" y="2459437"/>
            <a:ext cx="2913614" cy="2112563"/>
            <a:chOff x="1080584" y="1766520"/>
            <a:chExt cx="2352806" cy="1705944"/>
          </a:xfrm>
        </p:grpSpPr>
        <p:graphicFrame>
          <p:nvGraphicFramePr>
            <p:cNvPr id="12" name="Chart 11">
              <a:extLst>
                <a:ext uri="{FF2B5EF4-FFF2-40B4-BE49-F238E27FC236}">
                  <a16:creationId xmlns:a16="http://schemas.microsoft.com/office/drawing/2014/main" id="{A82842C3-B554-4569-BB47-FDE8C4E4566B}"/>
                </a:ext>
              </a:extLst>
            </p:cNvPr>
            <p:cNvGraphicFramePr/>
            <p:nvPr>
              <p:extLst/>
            </p:nvPr>
          </p:nvGraphicFramePr>
          <p:xfrm>
            <a:off x="1080584" y="1766520"/>
            <a:ext cx="2352806" cy="1705944"/>
          </p:xfrm>
          <a:graphic>
            <a:graphicData uri="http://schemas.openxmlformats.org/drawingml/2006/chart">
              <c:chart xmlns:c="http://schemas.openxmlformats.org/drawingml/2006/chart" xmlns:r="http://schemas.openxmlformats.org/officeDocument/2006/relationships" r:id="rId2"/>
            </a:graphicData>
          </a:graphic>
        </p:graphicFrame>
        <p:sp>
          <p:nvSpPr>
            <p:cNvPr id="13" name="Oval 12">
              <a:extLst>
                <a:ext uri="{FF2B5EF4-FFF2-40B4-BE49-F238E27FC236}">
                  <a16:creationId xmlns:a16="http://schemas.microsoft.com/office/drawing/2014/main" id="{31D86535-E94E-4A8E-A8C8-5F64EBA8B3C9}"/>
                </a:ext>
              </a:extLst>
            </p:cNvPr>
            <p:cNvSpPr>
              <a:spLocks noChangeAspect="1"/>
            </p:cNvSpPr>
            <p:nvPr/>
          </p:nvSpPr>
          <p:spPr>
            <a:xfrm>
              <a:off x="1821504" y="2181051"/>
              <a:ext cx="872627" cy="872619"/>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050" b="1" dirty="0">
                <a:solidFill>
                  <a:prstClr val="white"/>
                </a:solidFill>
                <a:latin typeface="+mj-lt"/>
              </a:endParaRPr>
            </a:p>
          </p:txBody>
        </p:sp>
      </p:grpSp>
      <p:grpSp>
        <p:nvGrpSpPr>
          <p:cNvPr id="14" name="Group 13">
            <a:extLst>
              <a:ext uri="{FF2B5EF4-FFF2-40B4-BE49-F238E27FC236}">
                <a16:creationId xmlns:a16="http://schemas.microsoft.com/office/drawing/2014/main" id="{ACDD4AFC-B4D9-4917-B1F8-9AF54F085526}"/>
              </a:ext>
            </a:extLst>
          </p:cNvPr>
          <p:cNvGrpSpPr/>
          <p:nvPr/>
        </p:nvGrpSpPr>
        <p:grpSpPr>
          <a:xfrm>
            <a:off x="4170567" y="2459437"/>
            <a:ext cx="2913614" cy="2112563"/>
            <a:chOff x="1080584" y="1766520"/>
            <a:chExt cx="2352806" cy="1705944"/>
          </a:xfrm>
        </p:grpSpPr>
        <p:graphicFrame>
          <p:nvGraphicFramePr>
            <p:cNvPr id="15" name="Chart 14">
              <a:extLst>
                <a:ext uri="{FF2B5EF4-FFF2-40B4-BE49-F238E27FC236}">
                  <a16:creationId xmlns:a16="http://schemas.microsoft.com/office/drawing/2014/main" id="{A82842C3-B554-4569-BB47-FDE8C4E4566B}"/>
                </a:ext>
              </a:extLst>
            </p:cNvPr>
            <p:cNvGraphicFramePr/>
            <p:nvPr>
              <p:extLst/>
            </p:nvPr>
          </p:nvGraphicFramePr>
          <p:xfrm>
            <a:off x="1080584" y="1766520"/>
            <a:ext cx="2352806" cy="1705944"/>
          </p:xfrm>
          <a:graphic>
            <a:graphicData uri="http://schemas.openxmlformats.org/drawingml/2006/chart">
              <c:chart xmlns:c="http://schemas.openxmlformats.org/drawingml/2006/chart" xmlns:r="http://schemas.openxmlformats.org/officeDocument/2006/relationships" r:id="rId3"/>
            </a:graphicData>
          </a:graphic>
        </p:graphicFrame>
        <p:sp>
          <p:nvSpPr>
            <p:cNvPr id="16" name="Oval 15">
              <a:extLst>
                <a:ext uri="{FF2B5EF4-FFF2-40B4-BE49-F238E27FC236}">
                  <a16:creationId xmlns:a16="http://schemas.microsoft.com/office/drawing/2014/main" id="{31D86535-E94E-4A8E-A8C8-5F64EBA8B3C9}"/>
                </a:ext>
              </a:extLst>
            </p:cNvPr>
            <p:cNvSpPr>
              <a:spLocks noChangeAspect="1"/>
            </p:cNvSpPr>
            <p:nvPr/>
          </p:nvSpPr>
          <p:spPr>
            <a:xfrm>
              <a:off x="1819317" y="2178865"/>
              <a:ext cx="877001" cy="87699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050" b="1" dirty="0">
                <a:solidFill>
                  <a:prstClr val="white"/>
                </a:solidFill>
                <a:latin typeface="+mj-lt"/>
              </a:endParaRPr>
            </a:p>
          </p:txBody>
        </p:sp>
      </p:grpSp>
      <p:cxnSp>
        <p:nvCxnSpPr>
          <p:cNvPr id="20" name="Straight Connector 19"/>
          <p:cNvCxnSpPr/>
          <p:nvPr/>
        </p:nvCxnSpPr>
        <p:spPr>
          <a:xfrm>
            <a:off x="2422950" y="2579718"/>
            <a:ext cx="0" cy="1872000"/>
          </a:xfrm>
          <a:prstGeom prst="line">
            <a:avLst/>
          </a:prstGeom>
          <a:ln w="19050" cap="rnd">
            <a:solidFill>
              <a:schemeClr val="accent3"/>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89877" y="2546222"/>
            <a:ext cx="2164501" cy="1938992"/>
          </a:xfrm>
          <a:prstGeom prst="rect">
            <a:avLst/>
          </a:prstGeom>
          <a:noFill/>
        </p:spPr>
        <p:txBody>
          <a:bodyPr wrap="square" rtlCol="0" anchor="ctr">
            <a:spAutoFit/>
          </a:bodyPr>
          <a:lstStyle/>
          <a:p>
            <a:pPr lvl="0">
              <a:spcAft>
                <a:spcPts val="100"/>
              </a:spcAft>
            </a:pPr>
            <a:r>
              <a:rPr lang="en-GB" sz="1600" dirty="0">
                <a:latin typeface="BentonSans Light" panose="02000404020000020004" pitchFamily="50" charset="0"/>
              </a:rPr>
              <a:t>By adding Booking.com or Expedia listings to your program, GBT can return the lowest available rates up to </a:t>
            </a:r>
            <a:r>
              <a:rPr lang="en-US" sz="2400" dirty="0">
                <a:solidFill>
                  <a:srgbClr val="002663"/>
                </a:solidFill>
                <a:latin typeface="BentonSans Medium" panose="02000604020000020004" pitchFamily="50" charset="0"/>
              </a:rPr>
              <a:t>96% </a:t>
            </a:r>
            <a:r>
              <a:rPr lang="en-GB" sz="1600" dirty="0">
                <a:latin typeface="BentonSans Light" panose="02000404020000020004" pitchFamily="50" charset="0"/>
              </a:rPr>
              <a:t>of the time. </a:t>
            </a:r>
          </a:p>
        </p:txBody>
      </p:sp>
      <p:cxnSp>
        <p:nvCxnSpPr>
          <p:cNvPr id="22" name="Straight Connector 21"/>
          <p:cNvCxnSpPr/>
          <p:nvPr/>
        </p:nvCxnSpPr>
        <p:spPr>
          <a:xfrm>
            <a:off x="6693609" y="2579718"/>
            <a:ext cx="0" cy="1872000"/>
          </a:xfrm>
          <a:prstGeom prst="line">
            <a:avLst/>
          </a:prstGeom>
          <a:ln w="19050" cap="rnd">
            <a:solidFill>
              <a:schemeClr val="accent3"/>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2" name="Text Placeholder 6"/>
          <p:cNvSpPr txBox="1">
            <a:spLocks/>
          </p:cNvSpPr>
          <p:nvPr/>
        </p:nvSpPr>
        <p:spPr>
          <a:xfrm>
            <a:off x="416689" y="5687525"/>
            <a:ext cx="8478834" cy="617158"/>
          </a:xfrm>
          <a:prstGeom prst="rect">
            <a:avLst/>
          </a:prstGeom>
        </p:spPr>
        <p:txBody>
          <a:bodyPr vert="horz" lIns="0" tIns="0" rIns="0" bIns="0" rtlCol="0" anchor="t" anchorCtr="0">
            <a:noAutofit/>
          </a:bodyPr>
          <a:lstStyle/>
          <a:p>
            <a:pPr>
              <a:spcAft>
                <a:spcPts val="200"/>
              </a:spcAft>
            </a:pPr>
            <a:r>
              <a:rPr lang="en-GB" sz="800" b="1" dirty="0">
                <a:solidFill>
                  <a:schemeClr val="tx1">
                    <a:lumMod val="60000"/>
                    <a:lumOff val="40000"/>
                  </a:schemeClr>
                </a:solidFill>
                <a:latin typeface="BentonSans Book" panose="02000404020000020004" pitchFamily="50" charset="0"/>
              </a:rPr>
              <a:t>1</a:t>
            </a:r>
            <a:r>
              <a:rPr lang="en-GB" sz="800" dirty="0">
                <a:solidFill>
                  <a:schemeClr val="tx1">
                    <a:lumMod val="60000"/>
                    <a:lumOff val="40000"/>
                  </a:schemeClr>
                </a:solidFill>
                <a:latin typeface="BentonSans Book" panose="02000404020000020004" pitchFamily="50" charset="0"/>
              </a:rPr>
              <a:t> </a:t>
            </a:r>
            <a:r>
              <a:rPr lang="en-GB" sz="800" dirty="0">
                <a:solidFill>
                  <a:srgbClr val="8B8D8E"/>
                </a:solidFill>
                <a:latin typeface="BentonSans Book" panose="02000404020000020004" pitchFamily="50" charset="0"/>
              </a:rPr>
              <a:t>RateGain Technologies benchmarks GBT pricing against three leading online travel agencies. Findings are based on standard single-occupancy room for one night, excluding prepaid and non-refundable rates, Wednesday check-in dates booked one week to four weeks out from the date of the monthly audit, comparisons made on rates inclusive of all taxes and fees, top 500 global properties booked by GBT clients globally via the Sabre global distribution system. Weekly room pricing and availability analysis retrieved between January 2018 and December 2018 for check-in between January 17, 2018 and January 2, 2019, directly by RateGain Technologies from Sabre and each OTA’s public website. </a:t>
            </a:r>
          </a:p>
        </p:txBody>
      </p:sp>
      <p:sp>
        <p:nvSpPr>
          <p:cNvPr id="25" name="Rectangle 24"/>
          <p:cNvSpPr/>
          <p:nvPr/>
        </p:nvSpPr>
        <p:spPr>
          <a:xfrm>
            <a:off x="944452" y="4784197"/>
            <a:ext cx="7984329" cy="599336"/>
          </a:xfrm>
          <a:prstGeom prst="rect">
            <a:avLst/>
          </a:prstGeom>
          <a:noFill/>
        </p:spPr>
        <p:txBody>
          <a:bodyPr wrap="square" lIns="0" tIns="0" rIns="0" bIns="0" anchor="ctr" anchorCtr="0">
            <a:noAutofit/>
          </a:bodyPr>
          <a:lstStyle/>
          <a:p>
            <a:r>
              <a:rPr lang="en-GB" sz="2000" dirty="0">
                <a:solidFill>
                  <a:schemeClr val="bg2"/>
                </a:solidFill>
                <a:latin typeface="BentonSans Medium" panose="02000604020000020004" pitchFamily="50" charset="0"/>
              </a:rPr>
              <a:t>On average, GBT meets, beats or returns the lowest available rates, so there is no reason to shop anywhere else.</a:t>
            </a:r>
          </a:p>
        </p:txBody>
      </p:sp>
      <p:sp>
        <p:nvSpPr>
          <p:cNvPr id="26" name="Freeform 25"/>
          <p:cNvSpPr/>
          <p:nvPr/>
        </p:nvSpPr>
        <p:spPr>
          <a:xfrm>
            <a:off x="445523" y="4827835"/>
            <a:ext cx="316032" cy="512060"/>
          </a:xfrm>
          <a:custGeom>
            <a:avLst/>
            <a:gdLst>
              <a:gd name="connsiteX0" fmla="*/ 0 w 1889030"/>
              <a:gd name="connsiteY0" fmla="*/ 0 h 3060776"/>
              <a:gd name="connsiteX1" fmla="*/ 914400 w 1889030"/>
              <a:gd name="connsiteY1" fmla="*/ 0 h 3060776"/>
              <a:gd name="connsiteX2" fmla="*/ 1889030 w 1889030"/>
              <a:gd name="connsiteY2" fmla="*/ 1522175 h 3060776"/>
              <a:gd name="connsiteX3" fmla="*/ 908924 w 1889030"/>
              <a:gd name="connsiteY3" fmla="*/ 3060776 h 3060776"/>
              <a:gd name="connsiteX4" fmla="*/ 10951 w 1889030"/>
              <a:gd name="connsiteY4" fmla="*/ 3060776 h 3060776"/>
              <a:gd name="connsiteX5" fmla="*/ 914400 w 1889030"/>
              <a:gd name="connsiteY5" fmla="*/ 1527650 h 3060776"/>
              <a:gd name="connsiteX6" fmla="*/ 0 w 1889030"/>
              <a:gd name="connsiteY6" fmla="*/ 0 h 306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9030" h="3060776">
                <a:moveTo>
                  <a:pt x="0" y="0"/>
                </a:moveTo>
                <a:lnTo>
                  <a:pt x="914400" y="0"/>
                </a:lnTo>
                <a:lnTo>
                  <a:pt x="1889030" y="1522175"/>
                </a:lnTo>
                <a:lnTo>
                  <a:pt x="908924" y="3060776"/>
                </a:lnTo>
                <a:lnTo>
                  <a:pt x="10951" y="3060776"/>
                </a:lnTo>
                <a:lnTo>
                  <a:pt x="914400" y="1527650"/>
                </a:lnTo>
                <a:lnTo>
                  <a:pt x="0" y="0"/>
                </a:lnTo>
                <a:close/>
              </a:path>
            </a:pathLst>
          </a:cu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797263" y="7403"/>
            <a:ext cx="1355129" cy="262829"/>
          </a:xfrm>
          <a:prstGeom prst="rect">
            <a:avLst/>
          </a:prstGeom>
          <a:noFill/>
        </p:spPr>
        <p:txBody>
          <a:bodyPr wrap="square" rtlCol="0">
            <a:spAutoFit/>
          </a:bodyPr>
          <a:lstStyle/>
          <a:p>
            <a:pPr algn="r"/>
            <a:r>
              <a:rPr lang="en-US" sz="1108" dirty="0">
                <a:solidFill>
                  <a:schemeClr val="bg1">
                    <a:lumMod val="75000"/>
                  </a:schemeClr>
                </a:solidFill>
              </a:rPr>
              <a:t>APAC</a:t>
            </a:r>
          </a:p>
        </p:txBody>
      </p:sp>
    </p:spTree>
    <p:extLst>
      <p:ext uri="{BB962C8B-B14F-4D97-AF65-F5344CB8AC3E}">
        <p14:creationId xmlns:p14="http://schemas.microsoft.com/office/powerpoint/2010/main" val="862463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4621696"/>
            <a:ext cx="9144000" cy="924339"/>
          </a:xfrm>
          <a:prstGeom prst="rect">
            <a:avLst/>
          </a:prstGeom>
          <a:solidFill>
            <a:schemeClr val="accent1"/>
          </a:solidFill>
        </p:spPr>
        <p:txBody>
          <a:bodyPr wrap="square" anchor="ctr">
            <a:noAutofit/>
          </a:bodyPr>
          <a:lstStyle/>
          <a:p>
            <a:pPr algn="ctr"/>
            <a:endParaRPr lang="en-GB" sz="2000" dirty="0">
              <a:solidFill>
                <a:schemeClr val="bg2"/>
              </a:solidFill>
            </a:endParaRPr>
          </a:p>
        </p:txBody>
      </p:sp>
      <p:sp>
        <p:nvSpPr>
          <p:cNvPr id="23" name="Rectangle 22"/>
          <p:cNvSpPr/>
          <p:nvPr/>
        </p:nvSpPr>
        <p:spPr>
          <a:xfrm>
            <a:off x="0" y="5605670"/>
            <a:ext cx="9144000" cy="649100"/>
          </a:xfrm>
          <a:prstGeom prst="rect">
            <a:avLst/>
          </a:prstGeom>
          <a:solidFill>
            <a:schemeClr val="accent6">
              <a:lumMod val="20000"/>
              <a:lumOff val="80000"/>
            </a:schemeClr>
          </a:solidFill>
        </p:spPr>
        <p:txBody>
          <a:bodyPr wrap="square" anchor="ctr">
            <a:noAutofit/>
          </a:bodyPr>
          <a:lstStyle/>
          <a:p>
            <a:pPr algn="ctr"/>
            <a:endParaRPr lang="en-GB" sz="2000" dirty="0">
              <a:solidFill>
                <a:schemeClr val="bg2"/>
              </a:solidFill>
            </a:endParaRPr>
          </a:p>
        </p:txBody>
      </p:sp>
      <p:sp>
        <p:nvSpPr>
          <p:cNvPr id="64" name="Rectangle 63"/>
          <p:cNvSpPr/>
          <p:nvPr/>
        </p:nvSpPr>
        <p:spPr>
          <a:xfrm>
            <a:off x="4607170" y="1928131"/>
            <a:ext cx="4536830" cy="457199"/>
          </a:xfrm>
          <a:prstGeom prst="rect">
            <a:avLst/>
          </a:prstGeom>
          <a:solidFill>
            <a:schemeClr val="accent3"/>
          </a:solidFill>
        </p:spPr>
        <p:txBody>
          <a:bodyPr wrap="square" anchor="ctr">
            <a:noAutofit/>
          </a:bodyPr>
          <a:lstStyle/>
          <a:p>
            <a:pPr algn="ctr"/>
            <a:endParaRPr lang="en-GB" sz="2000" dirty="0">
              <a:solidFill>
                <a:schemeClr val="bg2"/>
              </a:solidFill>
            </a:endParaRPr>
          </a:p>
        </p:txBody>
      </p:sp>
      <p:sp>
        <p:nvSpPr>
          <p:cNvPr id="62" name="Rectangle 61"/>
          <p:cNvSpPr/>
          <p:nvPr/>
        </p:nvSpPr>
        <p:spPr>
          <a:xfrm>
            <a:off x="2" y="1928131"/>
            <a:ext cx="4536830" cy="457199"/>
          </a:xfrm>
          <a:prstGeom prst="rect">
            <a:avLst/>
          </a:prstGeom>
          <a:solidFill>
            <a:schemeClr val="accent3"/>
          </a:solidFill>
        </p:spPr>
        <p:txBody>
          <a:bodyPr wrap="square" anchor="ctr">
            <a:noAutofit/>
          </a:bodyPr>
          <a:lstStyle/>
          <a:p>
            <a:pPr algn="ctr"/>
            <a:endParaRPr lang="en-GB" sz="2000" dirty="0">
              <a:solidFill>
                <a:schemeClr val="bg2"/>
              </a:solidFill>
            </a:endParaRPr>
          </a:p>
        </p:txBody>
      </p:sp>
      <p:sp>
        <p:nvSpPr>
          <p:cNvPr id="2" name="Subtitle 1"/>
          <p:cNvSpPr>
            <a:spLocks noGrp="1"/>
          </p:cNvSpPr>
          <p:nvPr>
            <p:ph type="subTitle" idx="18"/>
          </p:nvPr>
        </p:nvSpPr>
        <p:spPr/>
        <p:txBody>
          <a:bodyPr/>
          <a:lstStyle/>
          <a:p>
            <a:r>
              <a:rPr lang="en-GB" dirty="0"/>
              <a:t>independent benchmarking intelligence</a:t>
            </a:r>
            <a:endParaRPr lang="en-US" dirty="0"/>
          </a:p>
        </p:txBody>
      </p:sp>
      <p:sp>
        <p:nvSpPr>
          <p:cNvPr id="4" name="Title 3"/>
          <p:cNvSpPr>
            <a:spLocks noGrp="1"/>
          </p:cNvSpPr>
          <p:nvPr>
            <p:ph type="title"/>
          </p:nvPr>
        </p:nvSpPr>
        <p:spPr/>
        <p:txBody>
          <a:bodyPr/>
          <a:lstStyle/>
          <a:p>
            <a:r>
              <a:rPr lang="en-GB" dirty="0"/>
              <a:t>PROVEN VALUE FOR emea CLIENTS</a:t>
            </a:r>
            <a:endParaRPr lang="en-US" dirty="0"/>
          </a:p>
        </p:txBody>
      </p:sp>
      <p:sp>
        <p:nvSpPr>
          <p:cNvPr id="5" name="Slide Number Placeholder 4"/>
          <p:cNvSpPr>
            <a:spLocks noGrp="1"/>
          </p:cNvSpPr>
          <p:nvPr>
            <p:ph type="sldNum" sz="quarter" idx="21"/>
          </p:nvPr>
        </p:nvSpPr>
        <p:spPr/>
        <p:txBody>
          <a:bodyPr/>
          <a:lstStyle/>
          <a:p>
            <a:fld id="{C9257289-562A-4E75-8276-20CFDD27D3B8}" type="slidenum">
              <a:rPr lang="en-US" smtClean="0"/>
              <a:pPr/>
              <a:t>4</a:t>
            </a:fld>
            <a:endParaRPr lang="en-US" dirty="0"/>
          </a:p>
        </p:txBody>
      </p:sp>
      <p:sp>
        <p:nvSpPr>
          <p:cNvPr id="6" name="Subtitle 1"/>
          <p:cNvSpPr txBox="1">
            <a:spLocks/>
          </p:cNvSpPr>
          <p:nvPr/>
        </p:nvSpPr>
        <p:spPr bwMode="auto">
          <a:xfrm>
            <a:off x="114300" y="1225384"/>
            <a:ext cx="8915400" cy="653111"/>
          </a:xfrm>
          <a:prstGeom prst="rect">
            <a:avLst/>
          </a:prstGeom>
        </p:spPr>
        <p:txBody>
          <a:bodyPr vert="horz" lIns="91440" tIns="0" rIns="91440" bIns="45720" rtlCol="0">
            <a:noAutofit/>
          </a:bodyPr>
          <a:lstStyle>
            <a:lvl1pPr marL="0" indent="0" algn="ctr" defTabSz="914400" rtl="0" eaLnBrk="1" latinLnBrk="0" hangingPunct="1">
              <a:spcBef>
                <a:spcPts val="0"/>
              </a:spcBef>
              <a:spcAft>
                <a:spcPts val="0"/>
              </a:spcAft>
              <a:buFontTx/>
              <a:buNone/>
              <a:defRPr sz="2000" kern="1200">
                <a:solidFill>
                  <a:schemeClr val="tx1"/>
                </a:solidFill>
                <a:latin typeface="+mj-lt"/>
                <a:ea typeface="+mn-ea"/>
                <a:cs typeface="+mn-cs"/>
              </a:defRPr>
            </a:lvl1pPr>
            <a:lvl2pPr marL="457200" indent="0" algn="ctr" defTabSz="914400" rtl="0" eaLnBrk="1" latinLnBrk="0" hangingPunct="1">
              <a:spcBef>
                <a:spcPts val="400"/>
              </a:spcBef>
              <a:spcAft>
                <a:spcPts val="400"/>
              </a:spcAft>
              <a:buClr>
                <a:schemeClr val="tx1"/>
              </a:buClr>
              <a:buFont typeface="BentonSans Regular" pitchFamily="2" charset="0"/>
              <a:buNone/>
              <a:defRPr sz="1400" kern="1200">
                <a:solidFill>
                  <a:schemeClr val="tx1">
                    <a:tint val="75000"/>
                  </a:schemeClr>
                </a:solidFill>
                <a:latin typeface="BentonSans Regular" pitchFamily="2" charset="0"/>
                <a:ea typeface="+mn-ea"/>
                <a:cs typeface="+mn-cs"/>
              </a:defRPr>
            </a:lvl2pPr>
            <a:lvl3pPr marL="914400" indent="0" algn="ctr" defTabSz="914400" rtl="0" eaLnBrk="1" latinLnBrk="0" hangingPunct="1">
              <a:spcBef>
                <a:spcPts val="400"/>
              </a:spcBef>
              <a:spcAft>
                <a:spcPts val="400"/>
              </a:spcAft>
              <a:buClr>
                <a:schemeClr val="tx1"/>
              </a:buClr>
              <a:buFont typeface="Arial" pitchFamily="34" charset="0"/>
              <a:buNone/>
              <a:defRPr sz="1200" kern="1200">
                <a:solidFill>
                  <a:schemeClr val="tx1">
                    <a:tint val="75000"/>
                  </a:schemeClr>
                </a:solidFill>
                <a:latin typeface="BentonSans Regular" pitchFamily="2" charset="0"/>
                <a:ea typeface="+mn-ea"/>
                <a:cs typeface="+mn-cs"/>
              </a:defRPr>
            </a:lvl3pPr>
            <a:lvl4pPr marL="1371600" indent="0" algn="ctr" defTabSz="914400" rtl="0" eaLnBrk="1" latinLnBrk="0" hangingPunct="1">
              <a:spcBef>
                <a:spcPts val="400"/>
              </a:spcBef>
              <a:spcAft>
                <a:spcPts val="400"/>
              </a:spcAft>
              <a:buClr>
                <a:schemeClr val="tx1"/>
              </a:buClr>
              <a:buFont typeface="BentonSans Regular" pitchFamily="2" charset="0"/>
              <a:buNone/>
              <a:defRPr sz="1200" kern="1200">
                <a:solidFill>
                  <a:schemeClr val="tx1">
                    <a:tint val="75000"/>
                  </a:schemeClr>
                </a:solidFill>
                <a:latin typeface="BentonSans Regular" pitchFamily="2" charset="0"/>
                <a:ea typeface="+mn-ea"/>
                <a:cs typeface="+mn-cs"/>
              </a:defRPr>
            </a:lvl4pPr>
            <a:lvl5pPr marL="1828800" indent="0" algn="ctr" defTabSz="914400" rtl="0" eaLnBrk="1" latinLnBrk="0" hangingPunct="1">
              <a:spcBef>
                <a:spcPts val="400"/>
              </a:spcBef>
              <a:spcAft>
                <a:spcPts val="400"/>
              </a:spcAft>
              <a:buClr>
                <a:schemeClr val="tx1"/>
              </a:buClr>
              <a:buFont typeface="Arial" pitchFamily="34" charset="0"/>
              <a:buNone/>
              <a:defRPr sz="1200" kern="1200">
                <a:solidFill>
                  <a:schemeClr val="tx1">
                    <a:tint val="75000"/>
                  </a:schemeClr>
                </a:solidFill>
                <a:latin typeface="BentonSans Regular" pitchFamily="2"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1800" dirty="0">
                <a:latin typeface="BentonSans Medium" panose="02000604020000020004" pitchFamily="50" charset="0"/>
              </a:rPr>
              <a:t>American Express Global Business Travel (GBT) regularly monitors </a:t>
            </a:r>
            <a:br>
              <a:rPr lang="en-GB" sz="1800" dirty="0">
                <a:latin typeface="BentonSans Medium" panose="02000604020000020004" pitchFamily="50" charset="0"/>
              </a:rPr>
            </a:br>
            <a:r>
              <a:rPr lang="en-GB" sz="1800" dirty="0">
                <a:latin typeface="BentonSans Medium" panose="02000604020000020004" pitchFamily="50" charset="0"/>
              </a:rPr>
              <a:t>competitive rates to help clients realise the lowest possible rates.</a:t>
            </a:r>
            <a:r>
              <a:rPr lang="en-GB" sz="1800" baseline="30000" dirty="0">
                <a:latin typeface="BentonSans Medium" panose="02000604020000020004" pitchFamily="50" charset="0"/>
              </a:rPr>
              <a:t>1</a:t>
            </a:r>
            <a:r>
              <a:rPr lang="en-GB" sz="1800" dirty="0">
                <a:latin typeface="BentonSans Medium" panose="02000604020000020004" pitchFamily="50" charset="0"/>
              </a:rPr>
              <a:t> </a:t>
            </a:r>
            <a:endParaRPr lang="en-US" sz="1800" dirty="0">
              <a:latin typeface="BentonSans Medium" panose="02000604020000020004" pitchFamily="50" charset="0"/>
            </a:endParaRPr>
          </a:p>
        </p:txBody>
      </p:sp>
      <p:sp>
        <p:nvSpPr>
          <p:cNvPr id="8" name="Text Placeholder 50"/>
          <p:cNvSpPr txBox="1">
            <a:spLocks/>
          </p:cNvSpPr>
          <p:nvPr/>
        </p:nvSpPr>
        <p:spPr bwMode="gray">
          <a:xfrm>
            <a:off x="4612282" y="2030730"/>
            <a:ext cx="4531718" cy="252000"/>
          </a:xfrm>
          <a:prstGeom prst="rect">
            <a:avLst/>
          </a:prstGeom>
        </p:spPr>
        <p:txBody>
          <a:bodyPr vert="horz" lIns="0" tIns="0" rIns="0" bIns="0" rtlCol="0" anchor="ctr" anchorCtr="0">
            <a:noAutofit/>
          </a:bodyPr>
          <a:lstStyle/>
          <a:p>
            <a:pPr lvl="0" algn="ctr">
              <a:defRPr/>
            </a:pPr>
            <a:r>
              <a:rPr lang="en-US" sz="1600" cap="all" dirty="0">
                <a:solidFill>
                  <a:schemeClr val="bg2"/>
                </a:solidFill>
                <a:latin typeface="BentonSans Medium" panose="02000604020000020004" pitchFamily="50" charset="0"/>
              </a:rPr>
              <a:t>GBT + THIRd-Party Listings</a:t>
            </a:r>
            <a:endParaRPr kumimoji="0" lang="en-US" sz="1600" b="0" i="0" u="none" strike="noStrike" kern="1200" cap="all" spc="0" normalizeH="0" noProof="0" dirty="0">
              <a:ln>
                <a:noFill/>
              </a:ln>
              <a:solidFill>
                <a:schemeClr val="bg2"/>
              </a:solidFill>
              <a:effectLst/>
              <a:uLnTx/>
              <a:uFillTx/>
              <a:latin typeface="BentonSans Medium" panose="02000604020000020004" pitchFamily="50" charset="0"/>
            </a:endParaRPr>
          </a:p>
        </p:txBody>
      </p:sp>
      <p:sp>
        <p:nvSpPr>
          <p:cNvPr id="9" name="Rectangle 8"/>
          <p:cNvSpPr/>
          <p:nvPr/>
        </p:nvSpPr>
        <p:spPr>
          <a:xfrm>
            <a:off x="0" y="2033620"/>
            <a:ext cx="4528037" cy="246221"/>
          </a:xfrm>
          <a:prstGeom prst="rect">
            <a:avLst/>
          </a:prstGeom>
        </p:spPr>
        <p:txBody>
          <a:bodyPr wrap="square" lIns="0" tIns="0" rIns="0" bIns="0" anchor="ctr">
            <a:spAutoFit/>
          </a:bodyPr>
          <a:lstStyle/>
          <a:p>
            <a:pPr algn="ctr"/>
            <a:r>
              <a:rPr lang="en-US" sz="1600" cap="all" dirty="0">
                <a:solidFill>
                  <a:schemeClr val="bg2"/>
                </a:solidFill>
                <a:latin typeface="BentonSans Medium" panose="02000604020000020004" pitchFamily="50" charset="0"/>
              </a:rPr>
              <a:t>Overall GBT Beat-and-Meet Rate</a:t>
            </a:r>
          </a:p>
        </p:txBody>
      </p:sp>
      <p:sp>
        <p:nvSpPr>
          <p:cNvPr id="10" name="TextBox 9"/>
          <p:cNvSpPr txBox="1"/>
          <p:nvPr/>
        </p:nvSpPr>
        <p:spPr>
          <a:xfrm>
            <a:off x="2530307" y="2915554"/>
            <a:ext cx="1584494" cy="1200329"/>
          </a:xfrm>
          <a:prstGeom prst="rect">
            <a:avLst/>
          </a:prstGeom>
          <a:noFill/>
        </p:spPr>
        <p:txBody>
          <a:bodyPr wrap="square" rtlCol="0" anchor="ctr">
            <a:spAutoFit/>
          </a:bodyPr>
          <a:lstStyle/>
          <a:p>
            <a:pPr lvl="0">
              <a:spcAft>
                <a:spcPts val="100"/>
              </a:spcAft>
            </a:pPr>
            <a:r>
              <a:rPr lang="en-GB" sz="1600" dirty="0">
                <a:latin typeface="BentonSans Light" panose="02000404020000020004" pitchFamily="50" charset="0"/>
              </a:rPr>
              <a:t>GBT met or beat </a:t>
            </a:r>
            <a:r>
              <a:rPr lang="en-US" sz="2400" dirty="0">
                <a:solidFill>
                  <a:srgbClr val="002663"/>
                </a:solidFill>
                <a:latin typeface="BentonSans Medium" panose="02000604020000020004" pitchFamily="50" charset="0"/>
              </a:rPr>
              <a:t>93% </a:t>
            </a:r>
            <a:br>
              <a:rPr lang="en-US" sz="2400" dirty="0">
                <a:solidFill>
                  <a:srgbClr val="002663"/>
                </a:solidFill>
                <a:latin typeface="BentonSans Medium" panose="02000604020000020004" pitchFamily="50" charset="0"/>
              </a:rPr>
            </a:br>
            <a:r>
              <a:rPr lang="en-GB" sz="1600" dirty="0">
                <a:latin typeface="BentonSans Light" panose="02000404020000020004" pitchFamily="50" charset="0"/>
              </a:rPr>
              <a:t>of the OTAs’ listed prices</a:t>
            </a:r>
            <a:endParaRPr lang="en-US" sz="1600" dirty="0">
              <a:latin typeface="BentonSans Light" panose="02000404020000020004" pitchFamily="50" charset="0"/>
            </a:endParaRPr>
          </a:p>
        </p:txBody>
      </p:sp>
      <p:grpSp>
        <p:nvGrpSpPr>
          <p:cNvPr id="11" name="Group 10">
            <a:extLst>
              <a:ext uri="{FF2B5EF4-FFF2-40B4-BE49-F238E27FC236}">
                <a16:creationId xmlns:a16="http://schemas.microsoft.com/office/drawing/2014/main" id="{ACDD4AFC-B4D9-4917-B1F8-9AF54F085526}"/>
              </a:ext>
            </a:extLst>
          </p:cNvPr>
          <p:cNvGrpSpPr/>
          <p:nvPr/>
        </p:nvGrpSpPr>
        <p:grpSpPr>
          <a:xfrm>
            <a:off x="-119651" y="2459437"/>
            <a:ext cx="2913614" cy="2112563"/>
            <a:chOff x="1080584" y="1766520"/>
            <a:chExt cx="2352806" cy="1705944"/>
          </a:xfrm>
        </p:grpSpPr>
        <p:graphicFrame>
          <p:nvGraphicFramePr>
            <p:cNvPr id="12" name="Chart 11">
              <a:extLst>
                <a:ext uri="{FF2B5EF4-FFF2-40B4-BE49-F238E27FC236}">
                  <a16:creationId xmlns:a16="http://schemas.microsoft.com/office/drawing/2014/main" id="{A82842C3-B554-4569-BB47-FDE8C4E4566B}"/>
                </a:ext>
              </a:extLst>
            </p:cNvPr>
            <p:cNvGraphicFramePr/>
            <p:nvPr>
              <p:extLst/>
            </p:nvPr>
          </p:nvGraphicFramePr>
          <p:xfrm>
            <a:off x="1080584" y="1766520"/>
            <a:ext cx="2352806" cy="1705944"/>
          </p:xfrm>
          <a:graphic>
            <a:graphicData uri="http://schemas.openxmlformats.org/drawingml/2006/chart">
              <c:chart xmlns:c="http://schemas.openxmlformats.org/drawingml/2006/chart" xmlns:r="http://schemas.openxmlformats.org/officeDocument/2006/relationships" r:id="rId3"/>
            </a:graphicData>
          </a:graphic>
        </p:graphicFrame>
        <p:sp>
          <p:nvSpPr>
            <p:cNvPr id="13" name="Oval 12">
              <a:extLst>
                <a:ext uri="{FF2B5EF4-FFF2-40B4-BE49-F238E27FC236}">
                  <a16:creationId xmlns:a16="http://schemas.microsoft.com/office/drawing/2014/main" id="{31D86535-E94E-4A8E-A8C8-5F64EBA8B3C9}"/>
                </a:ext>
              </a:extLst>
            </p:cNvPr>
            <p:cNvSpPr>
              <a:spLocks noChangeAspect="1"/>
            </p:cNvSpPr>
            <p:nvPr/>
          </p:nvSpPr>
          <p:spPr>
            <a:xfrm>
              <a:off x="1821504" y="2181051"/>
              <a:ext cx="872627" cy="872619"/>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050" b="1" dirty="0">
                <a:solidFill>
                  <a:prstClr val="white"/>
                </a:solidFill>
                <a:latin typeface="+mj-lt"/>
              </a:endParaRPr>
            </a:p>
          </p:txBody>
        </p:sp>
      </p:grpSp>
      <p:grpSp>
        <p:nvGrpSpPr>
          <p:cNvPr id="14" name="Group 13">
            <a:extLst>
              <a:ext uri="{FF2B5EF4-FFF2-40B4-BE49-F238E27FC236}">
                <a16:creationId xmlns:a16="http://schemas.microsoft.com/office/drawing/2014/main" id="{ACDD4AFC-B4D9-4917-B1F8-9AF54F085526}"/>
              </a:ext>
            </a:extLst>
          </p:cNvPr>
          <p:cNvGrpSpPr/>
          <p:nvPr/>
        </p:nvGrpSpPr>
        <p:grpSpPr>
          <a:xfrm>
            <a:off x="4170567" y="2459437"/>
            <a:ext cx="2913614" cy="2112563"/>
            <a:chOff x="1080584" y="1766520"/>
            <a:chExt cx="2352806" cy="1705944"/>
          </a:xfrm>
        </p:grpSpPr>
        <p:graphicFrame>
          <p:nvGraphicFramePr>
            <p:cNvPr id="15" name="Chart 14">
              <a:extLst>
                <a:ext uri="{FF2B5EF4-FFF2-40B4-BE49-F238E27FC236}">
                  <a16:creationId xmlns:a16="http://schemas.microsoft.com/office/drawing/2014/main" id="{A82842C3-B554-4569-BB47-FDE8C4E4566B}"/>
                </a:ext>
              </a:extLst>
            </p:cNvPr>
            <p:cNvGraphicFramePr/>
            <p:nvPr>
              <p:extLst/>
            </p:nvPr>
          </p:nvGraphicFramePr>
          <p:xfrm>
            <a:off x="1080584" y="1766520"/>
            <a:ext cx="2352806" cy="1705944"/>
          </p:xfrm>
          <a:graphic>
            <a:graphicData uri="http://schemas.openxmlformats.org/drawingml/2006/chart">
              <c:chart xmlns:c="http://schemas.openxmlformats.org/drawingml/2006/chart" xmlns:r="http://schemas.openxmlformats.org/officeDocument/2006/relationships" r:id="rId4"/>
            </a:graphicData>
          </a:graphic>
        </p:graphicFrame>
        <p:sp>
          <p:nvSpPr>
            <p:cNvPr id="16" name="Oval 15">
              <a:extLst>
                <a:ext uri="{FF2B5EF4-FFF2-40B4-BE49-F238E27FC236}">
                  <a16:creationId xmlns:a16="http://schemas.microsoft.com/office/drawing/2014/main" id="{31D86535-E94E-4A8E-A8C8-5F64EBA8B3C9}"/>
                </a:ext>
              </a:extLst>
            </p:cNvPr>
            <p:cNvSpPr>
              <a:spLocks noChangeAspect="1"/>
            </p:cNvSpPr>
            <p:nvPr/>
          </p:nvSpPr>
          <p:spPr>
            <a:xfrm>
              <a:off x="1819317" y="2178865"/>
              <a:ext cx="877001" cy="87699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050" b="1" dirty="0">
                <a:solidFill>
                  <a:prstClr val="white"/>
                </a:solidFill>
                <a:latin typeface="+mj-lt"/>
              </a:endParaRPr>
            </a:p>
          </p:txBody>
        </p:sp>
      </p:grpSp>
      <p:cxnSp>
        <p:nvCxnSpPr>
          <p:cNvPr id="20" name="Straight Connector 19"/>
          <p:cNvCxnSpPr/>
          <p:nvPr/>
        </p:nvCxnSpPr>
        <p:spPr>
          <a:xfrm>
            <a:off x="2422950" y="2579718"/>
            <a:ext cx="0" cy="1872000"/>
          </a:xfrm>
          <a:prstGeom prst="line">
            <a:avLst/>
          </a:prstGeom>
          <a:ln w="19050" cap="rnd">
            <a:solidFill>
              <a:schemeClr val="accent3"/>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89877" y="2662920"/>
            <a:ext cx="2164501" cy="1705595"/>
          </a:xfrm>
          <a:prstGeom prst="rect">
            <a:avLst/>
          </a:prstGeom>
          <a:noFill/>
        </p:spPr>
        <p:txBody>
          <a:bodyPr wrap="square" rtlCol="0" anchor="ctr">
            <a:spAutoFit/>
          </a:bodyPr>
          <a:lstStyle/>
          <a:p>
            <a:pPr lvl="0">
              <a:spcAft>
                <a:spcPts val="100"/>
              </a:spcAft>
            </a:pPr>
            <a:r>
              <a:rPr lang="en-GB" sz="1600" dirty="0">
                <a:latin typeface="BentonSans Light" panose="02000404020000020004" pitchFamily="50" charset="0"/>
              </a:rPr>
              <a:t>By adding Booking.com or Expedia listings to your program, GBT can return the lowest available rates up to </a:t>
            </a:r>
          </a:p>
          <a:p>
            <a:pPr lvl="0">
              <a:spcAft>
                <a:spcPts val="100"/>
              </a:spcAft>
            </a:pPr>
            <a:r>
              <a:rPr lang="en-US" sz="2400" dirty="0">
                <a:solidFill>
                  <a:srgbClr val="002663"/>
                </a:solidFill>
                <a:latin typeface="BentonSans Medium" panose="02000604020000020004" pitchFamily="50" charset="0"/>
              </a:rPr>
              <a:t>97% </a:t>
            </a:r>
            <a:r>
              <a:rPr lang="en-GB" sz="1600" dirty="0">
                <a:latin typeface="BentonSans Light" panose="02000404020000020004" pitchFamily="50" charset="0"/>
              </a:rPr>
              <a:t>of the time. </a:t>
            </a:r>
          </a:p>
        </p:txBody>
      </p:sp>
      <p:cxnSp>
        <p:nvCxnSpPr>
          <p:cNvPr id="22" name="Straight Connector 21"/>
          <p:cNvCxnSpPr/>
          <p:nvPr/>
        </p:nvCxnSpPr>
        <p:spPr>
          <a:xfrm>
            <a:off x="6693609" y="2579718"/>
            <a:ext cx="0" cy="1872000"/>
          </a:xfrm>
          <a:prstGeom prst="line">
            <a:avLst/>
          </a:prstGeom>
          <a:ln w="19050" cap="rnd">
            <a:solidFill>
              <a:schemeClr val="accent3"/>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2" name="Text Placeholder 6"/>
          <p:cNvSpPr txBox="1">
            <a:spLocks/>
          </p:cNvSpPr>
          <p:nvPr/>
        </p:nvSpPr>
        <p:spPr>
          <a:xfrm>
            <a:off x="416689" y="5687525"/>
            <a:ext cx="8478834" cy="617158"/>
          </a:xfrm>
          <a:prstGeom prst="rect">
            <a:avLst/>
          </a:prstGeom>
        </p:spPr>
        <p:txBody>
          <a:bodyPr vert="horz" lIns="0" tIns="0" rIns="0" bIns="0" rtlCol="0" anchor="t" anchorCtr="0">
            <a:noAutofit/>
          </a:bodyPr>
          <a:lstStyle/>
          <a:p>
            <a:pPr>
              <a:spcAft>
                <a:spcPts val="200"/>
              </a:spcAft>
            </a:pPr>
            <a:r>
              <a:rPr lang="en-GB" sz="800" dirty="0">
                <a:solidFill>
                  <a:schemeClr val="tx1">
                    <a:lumMod val="60000"/>
                    <a:lumOff val="40000"/>
                  </a:schemeClr>
                </a:solidFill>
                <a:latin typeface="BentonSans Book" panose="02000404020000020004" pitchFamily="50" charset="0"/>
              </a:rPr>
              <a:t>1 </a:t>
            </a:r>
            <a:r>
              <a:rPr lang="en-GB" sz="800" dirty="0">
                <a:solidFill>
                  <a:srgbClr val="8B8D8E"/>
                </a:solidFill>
                <a:latin typeface="BentonSans Book" panose="02000404020000020004" pitchFamily="50" charset="0"/>
              </a:rPr>
              <a:t>RateGain Technologies benchmarks GBT pricing against three leading online travel agencies. Findings are based on standard single-occupancy room for one night, excluding prepaid and non-refundable rates, Wednesday check-in dates booked one week to four weeks out from the date of the monthly audit, comparisons made on rates inclusive of all taxes and fees, top 500 global properties booked by GBT clients globally via the Amadeus global distribution system. Weekly room pricing and availability analysis retrieved between June 2018 and December 2018 for check-in between June 13, 2018 and January 2, 2019, directly by RateGain Technologies from Amadeus and each OTA’s public website. </a:t>
            </a:r>
          </a:p>
        </p:txBody>
      </p:sp>
      <p:sp>
        <p:nvSpPr>
          <p:cNvPr id="25" name="Rectangle 24"/>
          <p:cNvSpPr/>
          <p:nvPr/>
        </p:nvSpPr>
        <p:spPr>
          <a:xfrm>
            <a:off x="944452" y="4784197"/>
            <a:ext cx="7984329" cy="599336"/>
          </a:xfrm>
          <a:prstGeom prst="rect">
            <a:avLst/>
          </a:prstGeom>
          <a:noFill/>
        </p:spPr>
        <p:txBody>
          <a:bodyPr wrap="square" lIns="0" tIns="0" rIns="0" bIns="0" anchor="ctr" anchorCtr="0">
            <a:noAutofit/>
          </a:bodyPr>
          <a:lstStyle/>
          <a:p>
            <a:r>
              <a:rPr lang="en-GB" sz="2000" dirty="0">
                <a:solidFill>
                  <a:schemeClr val="bg2"/>
                </a:solidFill>
                <a:latin typeface="BentonSans Medium" panose="02000604020000020004" pitchFamily="50" charset="0"/>
              </a:rPr>
              <a:t>On average, GBT meets, beats or returns the lowest available rates, so there is no reason to shop anywhere else.</a:t>
            </a:r>
          </a:p>
        </p:txBody>
      </p:sp>
      <p:sp>
        <p:nvSpPr>
          <p:cNvPr id="26" name="Freeform 25"/>
          <p:cNvSpPr/>
          <p:nvPr/>
        </p:nvSpPr>
        <p:spPr>
          <a:xfrm>
            <a:off x="445523" y="4827835"/>
            <a:ext cx="316032" cy="512060"/>
          </a:xfrm>
          <a:custGeom>
            <a:avLst/>
            <a:gdLst>
              <a:gd name="connsiteX0" fmla="*/ 0 w 1889030"/>
              <a:gd name="connsiteY0" fmla="*/ 0 h 3060776"/>
              <a:gd name="connsiteX1" fmla="*/ 914400 w 1889030"/>
              <a:gd name="connsiteY1" fmla="*/ 0 h 3060776"/>
              <a:gd name="connsiteX2" fmla="*/ 1889030 w 1889030"/>
              <a:gd name="connsiteY2" fmla="*/ 1522175 h 3060776"/>
              <a:gd name="connsiteX3" fmla="*/ 908924 w 1889030"/>
              <a:gd name="connsiteY3" fmla="*/ 3060776 h 3060776"/>
              <a:gd name="connsiteX4" fmla="*/ 10951 w 1889030"/>
              <a:gd name="connsiteY4" fmla="*/ 3060776 h 3060776"/>
              <a:gd name="connsiteX5" fmla="*/ 914400 w 1889030"/>
              <a:gd name="connsiteY5" fmla="*/ 1527650 h 3060776"/>
              <a:gd name="connsiteX6" fmla="*/ 0 w 1889030"/>
              <a:gd name="connsiteY6" fmla="*/ 0 h 306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9030" h="3060776">
                <a:moveTo>
                  <a:pt x="0" y="0"/>
                </a:moveTo>
                <a:lnTo>
                  <a:pt x="914400" y="0"/>
                </a:lnTo>
                <a:lnTo>
                  <a:pt x="1889030" y="1522175"/>
                </a:lnTo>
                <a:lnTo>
                  <a:pt x="908924" y="3060776"/>
                </a:lnTo>
                <a:lnTo>
                  <a:pt x="10951" y="3060776"/>
                </a:lnTo>
                <a:lnTo>
                  <a:pt x="914400" y="1527650"/>
                </a:lnTo>
                <a:lnTo>
                  <a:pt x="0" y="0"/>
                </a:lnTo>
                <a:close/>
              </a:path>
            </a:pathLst>
          </a:cu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797263" y="7403"/>
            <a:ext cx="1355129" cy="262829"/>
          </a:xfrm>
          <a:prstGeom prst="rect">
            <a:avLst/>
          </a:prstGeom>
          <a:noFill/>
        </p:spPr>
        <p:txBody>
          <a:bodyPr wrap="square" rtlCol="0">
            <a:spAutoFit/>
          </a:bodyPr>
          <a:lstStyle/>
          <a:p>
            <a:pPr algn="r"/>
            <a:r>
              <a:rPr lang="en-US" sz="1108" dirty="0">
                <a:solidFill>
                  <a:schemeClr val="bg1">
                    <a:lumMod val="75000"/>
                  </a:schemeClr>
                </a:solidFill>
              </a:rPr>
              <a:t>EMEA</a:t>
            </a:r>
          </a:p>
        </p:txBody>
      </p:sp>
    </p:spTree>
    <p:extLst>
      <p:ext uri="{BB962C8B-B14F-4D97-AF65-F5344CB8AC3E}">
        <p14:creationId xmlns:p14="http://schemas.microsoft.com/office/powerpoint/2010/main" val="3446610828"/>
      </p:ext>
    </p:extLst>
  </p:cSld>
  <p:clrMapOvr>
    <a:masterClrMapping/>
  </p:clrMapOvr>
</p:sld>
</file>

<file path=ppt/theme/theme1.xml><?xml version="1.0" encoding="utf-8"?>
<a:theme xmlns:a="http://schemas.openxmlformats.org/drawingml/2006/main" name="Master">
  <a:themeElements>
    <a:clrScheme name="GBT Core">
      <a:dk1>
        <a:srgbClr val="4D4F53"/>
      </a:dk1>
      <a:lt1>
        <a:srgbClr val="F2F2F2"/>
      </a:lt1>
      <a:dk2>
        <a:srgbClr val="002663"/>
      </a:dk2>
      <a:lt2>
        <a:srgbClr val="FFFFFF"/>
      </a:lt2>
      <a:accent1>
        <a:srgbClr val="002663"/>
      </a:accent1>
      <a:accent2>
        <a:srgbClr val="33496E"/>
      </a:accent2>
      <a:accent3>
        <a:srgbClr val="667792"/>
      </a:accent3>
      <a:accent4>
        <a:srgbClr val="A3ADBE"/>
      </a:accent4>
      <a:accent5>
        <a:srgbClr val="EC5929"/>
      </a:accent5>
      <a:accent6>
        <a:srgbClr val="4D4F53"/>
      </a:accent6>
      <a:hlink>
        <a:srgbClr val="8B8D8E"/>
      </a:hlink>
      <a:folHlink>
        <a:srgbClr val="8FD6E6"/>
      </a:folHlink>
    </a:clrScheme>
    <a:fontScheme name="GBT Book, Regular">
      <a:majorFont>
        <a:latin typeface="BentonSans Book"/>
        <a:ea typeface=""/>
        <a:cs typeface=""/>
      </a:majorFont>
      <a:minorFont>
        <a:latin typeface="Benton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4"/>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tandard GBT Template_20180207.potx" id="{C1DF0FBC-7D4F-4F94-8DAD-4DCCAF5045D0}" vid="{4B3F95E8-A9F2-4698-8358-D131E72FA731}"/>
    </a:ext>
  </a:extLst>
</a:theme>
</file>

<file path=ppt/theme/theme2.xml><?xml version="1.0" encoding="utf-8"?>
<a:theme xmlns:a="http://schemas.openxmlformats.org/drawingml/2006/main" name="Office Theme">
  <a:themeElements>
    <a:clrScheme name="GBT Core">
      <a:dk1>
        <a:srgbClr val="002663"/>
      </a:dk1>
      <a:lt1>
        <a:srgbClr val="F2F2F2"/>
      </a:lt1>
      <a:dk2>
        <a:srgbClr val="4D4F53"/>
      </a:dk2>
      <a:lt2>
        <a:srgbClr val="FFFFFF"/>
      </a:lt2>
      <a:accent1>
        <a:srgbClr val="002663"/>
      </a:accent1>
      <a:accent2>
        <a:srgbClr val="33496E"/>
      </a:accent2>
      <a:accent3>
        <a:srgbClr val="667792"/>
      </a:accent3>
      <a:accent4>
        <a:srgbClr val="A3ADBE"/>
      </a:accent4>
      <a:accent5>
        <a:srgbClr val="EC5929"/>
      </a:accent5>
      <a:accent6>
        <a:srgbClr val="4D4F53"/>
      </a:accent6>
      <a:hlink>
        <a:srgbClr val="8B8D8E"/>
      </a:hlink>
      <a:folHlink>
        <a:srgbClr val="8FD6E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2018 GBT Blue Box Refresh Template</Template>
  <TotalTime>2368</TotalTime>
  <Words>800</Words>
  <Application>Microsoft Office PowerPoint</Application>
  <PresentationFormat>On-screen Show (4:3)</PresentationFormat>
  <Paragraphs>46</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BentonSans Book</vt:lpstr>
      <vt:lpstr>BentonSans Light</vt:lpstr>
      <vt:lpstr>BentonSans Medium</vt:lpstr>
      <vt:lpstr>BentonSans Regular</vt:lpstr>
      <vt:lpstr>Calibri</vt:lpstr>
      <vt:lpstr>Master</vt:lpstr>
      <vt:lpstr>PROVEN VALUE FOR CLIENTS GLOBALLY</vt:lpstr>
      <vt:lpstr>PROVEN VALUE FOR us &amp; ca CLIENTS</vt:lpstr>
      <vt:lpstr>PROVEN VALUE FOR apac CLIENTS</vt:lpstr>
      <vt:lpstr>PROVEN VALUE FOR emea CLIENTS</vt:lpstr>
    </vt:vector>
  </TitlesOfParts>
  <Company>American Express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there.</dc:title>
  <dc:creator>Cohen, Antonia</dc:creator>
  <cp:lastModifiedBy>Cohen, Antonia</cp:lastModifiedBy>
  <cp:revision>131</cp:revision>
  <dcterms:created xsi:type="dcterms:W3CDTF">2018-06-18T17:45:35Z</dcterms:created>
  <dcterms:modified xsi:type="dcterms:W3CDTF">2019-02-21T17:50:40Z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XPAuthor">
    <vt:lpwstr>Baxter Orr</vt:lpwstr>
  </property>
  <property fmtid="{D5CDD505-2E9C-101B-9397-08002B2CF9AE}" pid="3" name="AXPDataClassification">
    <vt:lpwstr>AXP Public</vt:lpwstr>
  </property>
  <property fmtid="{D5CDD505-2E9C-101B-9397-08002B2CF9AE}" pid="4" name="AXPDataClassificationForSearch">
    <vt:lpwstr>AXPPublic_UniqueSearchString</vt:lpwstr>
  </property>
  <property fmtid="{D5CDD505-2E9C-101B-9397-08002B2CF9AE}" pid="5" name="AXPLastAuthor">
    <vt:lpwstr>Kim Tyler</vt:lpwstr>
  </property>
  <property fmtid="{D5CDD505-2E9C-101B-9397-08002B2CF9AE}" pid="6" name="TitusGUID">
    <vt:lpwstr>000dab89-f476-4a21-93ca-a56f09c808f8</vt:lpwstr>
  </property>
  <property fmtid="{D5CDD505-2E9C-101B-9397-08002B2CF9AE}" pid="7" name="GBTAuthor">
    <vt:lpwstr>Cohen, Antonia</vt:lpwstr>
  </property>
  <property fmtid="{D5CDD505-2E9C-101B-9397-08002B2CF9AE}" pid="8" name="LegacyAXPDataClassification">
    <vt:lpwstr/>
  </property>
  <property fmtid="{D5CDD505-2E9C-101B-9397-08002B2CF9AE}" pid="9" name="UserAssignedClassification">
    <vt:lpwstr>Public</vt:lpwstr>
  </property>
</Properties>
</file>